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57.png" ContentType="image/png"/>
  <Override PartName="/ppt/media/image256.png" ContentType="image/png"/>
  <Override PartName="/ppt/media/image255.png" ContentType="image/png"/>
  <Override PartName="/ppt/media/image254.png" ContentType="image/png"/>
  <Override PartName="/ppt/media/image253.png" ContentType="image/png"/>
  <Override PartName="/ppt/media/image252.png" ContentType="image/png"/>
  <Override PartName="/ppt/media/image251.png" ContentType="image/png"/>
  <Override PartName="/ppt/media/image250.png" ContentType="image/png"/>
  <Override PartName="/ppt/media/image249.png" ContentType="image/png"/>
  <Override PartName="/ppt/media/image121.png" ContentType="image/png"/>
  <Override PartName="/ppt/media/image248.png" ContentType="image/png"/>
  <Override PartName="/ppt/media/image120.png" ContentType="image/png"/>
  <Override PartName="/ppt/media/image247.png" ContentType="image/png"/>
  <Override PartName="/ppt/media/image246.png" ContentType="image/png"/>
  <Override PartName="/ppt/media/image245.png" ContentType="image/png"/>
  <Override PartName="/ppt/media/image244.png" ContentType="image/png"/>
  <Override PartName="/ppt/media/image243.png" ContentType="image/png"/>
  <Override PartName="/ppt/media/image242.png" ContentType="image/png"/>
  <Override PartName="/ppt/media/image241.png" ContentType="image/png"/>
  <Override PartName="/ppt/media/image240.png" ContentType="image/png"/>
  <Override PartName="/ppt/media/image239.png" ContentType="image/png"/>
  <Override PartName="/ppt/media/image111.png" ContentType="image/png"/>
  <Override PartName="/ppt/media/image238.png" ContentType="image/png"/>
  <Override PartName="/ppt/media/image110.png" ContentType="image/png"/>
  <Override PartName="/ppt/media/image237.png" ContentType="image/png"/>
  <Override PartName="/ppt/media/image236.png" ContentType="image/png"/>
  <Override PartName="/ppt/media/image235.png" ContentType="image/png"/>
  <Override PartName="/ppt/media/image234.png" ContentType="image/png"/>
  <Override PartName="/ppt/media/image233.png" ContentType="image/png"/>
  <Override PartName="/ppt/media/image34.png" ContentType="image/png"/>
  <Override PartName="/ppt/media/image156.png" ContentType="image/png"/>
  <Override PartName="/ppt/media/image4.png" ContentType="image/png"/>
  <Override PartName="/ppt/media/image13.png" ContentType="image/png"/>
  <Override PartName="/ppt/media/image16.png" ContentType="image/png"/>
  <Override PartName="/ppt/media/image33.png" ContentType="image/png"/>
  <Override PartName="/ppt/media/image155.png" ContentType="image/png"/>
  <Override PartName="/ppt/media/image3.png" ContentType="image/png"/>
  <Override PartName="/ppt/media/image15.png" ContentType="image/png"/>
  <Override PartName="/ppt/media/image12.png" ContentType="image/png"/>
  <Override PartName="/ppt/media/image154.png" ContentType="image/png"/>
  <Override PartName="/ppt/media/image2.png" ContentType="image/png"/>
  <Override PartName="/ppt/media/image5.png" ContentType="image/png"/>
  <Override PartName="/ppt/media/image157.png" ContentType="image/png"/>
  <Override PartName="/ppt/media/image17.png" ContentType="image/png"/>
  <Override PartName="/ppt/media/image14.png" ContentType="image/png"/>
  <Override PartName="/ppt/media/image9.png" ContentType="image/png"/>
  <Override PartName="/ppt/media/image31.png" ContentType="image/png"/>
  <Override PartName="/ppt/media/image57.png" ContentType="image/png"/>
  <Override PartName="/ppt/media/image58.png" ContentType="image/png"/>
  <Override PartName="/ppt/media/image24.png" ContentType="image/png"/>
  <Override PartName="/ppt/media/image186.png" ContentType="image/png"/>
  <Override PartName="/ppt/media/image25.png" ContentType="image/png"/>
  <Override PartName="/ppt/media/image22.png" ContentType="image/png"/>
  <Override PartName="/ppt/media/image187.png" ContentType="image/png"/>
  <Override PartName="/ppt/media/image119.png" ContentType="image/png"/>
  <Override PartName="/ppt/media/image95.png" ContentType="image/png"/>
  <Override PartName="/ppt/media/image27.png" ContentType="image/png"/>
  <Override PartName="/ppt/media/image26.png" ContentType="image/png"/>
  <Override PartName="/ppt/media/image118.png" ContentType="image/png"/>
  <Override PartName="/ppt/media/image94.png" ContentType="image/png"/>
  <Override PartName="/ppt/media/image23.png" ContentType="image/png"/>
  <Override PartName="/ppt/media/image185.png" ContentType="image/png"/>
  <Override PartName="/ppt/media/image93.png" ContentType="image/png"/>
  <Override PartName="/ppt/media/image117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260.png" ContentType="image/png"/>
  <Override PartName="/ppt/media/image79.png" ContentType="image/png"/>
  <Override PartName="/ppt/media/image261.png" ContentType="image/png"/>
  <Override PartName="/ppt/media/image262.png" ContentType="image/png"/>
  <Override PartName="/ppt/media/image263.png" ContentType="image/png"/>
  <Override PartName="/ppt/media/image264.png" ContentType="image/png"/>
  <Override PartName="/ppt/media/image265.png" ContentType="image/png"/>
  <Override PartName="/ppt/media/image266.png" ContentType="image/png"/>
  <Override PartName="/ppt/media/image267.png" ContentType="image/png"/>
  <Override PartName="/ppt/media/image270.png" ContentType="image/png"/>
  <Override PartName="/ppt/media/image202.png" ContentType="image/png"/>
  <Override PartName="/ppt/media/image89.png" ContentType="image/png"/>
  <Override PartName="/ppt/media/image271.png" ContentType="image/png"/>
  <Override PartName="/ppt/media/image203.png" ContentType="image/png"/>
  <Override PartName="/ppt/media/image193.png" ContentType="image/png"/>
  <Override PartName="/ppt/media/image125.png" ContentType="image/png"/>
  <Override PartName="/ppt/media/image28.png" ContentType="image/png"/>
  <Override PartName="/ppt/media/image96.png" ContentType="image/png"/>
  <Override PartName="/ppt/media/image80.png" ContentType="image/png"/>
  <Override PartName="/ppt/media/image104.png" ContentType="image/png"/>
  <Override PartName="/ppt/media/image172.png" ContentType="image/png"/>
  <Override PartName="/ppt/media/image274.png" ContentType="image/png"/>
  <Override PartName="/ppt/media/image206.png" ContentType="image/png"/>
  <Override PartName="/ppt/media/image192.png" ContentType="image/png"/>
  <Override PartName="/ppt/media/image124.png" ContentType="image/png"/>
  <Override PartName="/ppt/media/image90.png" ContentType="image/png"/>
  <Override PartName="/ppt/media/image114.png" ContentType="image/png"/>
  <Override PartName="/ppt/media/image182.png" ContentType="image/png"/>
  <Override PartName="/ppt/media/image284.png" ContentType="image/png"/>
  <Override PartName="/ppt/media/image216.png" ContentType="image/png"/>
  <Override PartName="/ppt/media/image113.png" ContentType="image/png"/>
  <Override PartName="/ppt/media/image181.png" ContentType="image/png"/>
  <Override PartName="/ppt/media/image283.png" ContentType="image/png"/>
  <Override PartName="/ppt/media/image215.png" ContentType="image/png"/>
  <Override PartName="/ppt/media/image281.png" ContentType="image/png"/>
  <Override PartName="/ppt/media/image213.png" ContentType="image/png"/>
  <Override PartName="/ppt/media/image59.png" ContentType="image/png"/>
  <Override PartName="/ppt/media/image280.png" ContentType="image/png"/>
  <Override PartName="/ppt/media/image212.png" ContentType="image/png"/>
  <Override PartName="/ppt/media/image99.png" ContentType="image/png"/>
  <Override PartName="/ppt/media/image32.png" ContentType="image/png"/>
  <Override PartName="/ppt/media/image194.png" ContentType="image/png"/>
  <Override PartName="/ppt/media/image126.png" ContentType="image/png"/>
  <Override PartName="/ppt/media/image29.png" ContentType="image/png"/>
  <Override PartName="/ppt/media/image97.png" ContentType="image/png"/>
  <Override PartName="/ppt/media/image123.png" ContentType="image/png"/>
  <Override PartName="/ppt/media/image191.png" ContentType="image/png"/>
  <Override PartName="/ppt/media/image282.png" ContentType="image/png"/>
  <Override PartName="/ppt/media/image214.png" ContentType="image/png"/>
  <Override PartName="/ppt/media/image112.png" ContentType="image/png"/>
  <Override PartName="/ppt/media/image180.png" ContentType="image/png"/>
  <Override PartName="/ppt/media/image122.png" ContentType="image/png"/>
  <Override PartName="/ppt/media/image190.png" ContentType="image/png"/>
  <Override PartName="/ppt/media/image184.png" ContentType="image/png"/>
  <Override PartName="/ppt/media/image92.png" ContentType="image/png"/>
  <Override PartName="/ppt/media/image116.png" ContentType="image/png"/>
  <Override PartName="/ppt/media/image98.png" ContentType="image/png"/>
  <Override PartName="/ppt/media/image19.png" ContentType="image/png"/>
  <Override PartName="/ppt/media/image87.png" ContentType="image/png"/>
  <Override PartName="/ppt/media/image21.png" ContentType="image/png"/>
  <Override PartName="/ppt/media/image183.png" ContentType="image/png"/>
  <Override PartName="/ppt/media/image91.png" ContentType="image/png"/>
  <Override PartName="/ppt/media/image115.png" ContentType="image/png"/>
  <Override PartName="/ppt/media/image20.png" ContentType="image/png"/>
  <Override PartName="/ppt/media/image273.png" ContentType="image/png"/>
  <Override PartName="/ppt/media/image205.png" ContentType="image/png"/>
  <Override PartName="/ppt/media/image103.png" ContentType="image/png"/>
  <Override PartName="/ppt/media/image171.png" ContentType="image/png"/>
  <Override PartName="/ppt/media/image286.png" ContentType="image/png"/>
  <Override PartName="/ppt/media/image218.png" ContentType="image/png"/>
  <Override PartName="/ppt/media/image272.png" ContentType="image/png"/>
  <Override PartName="/ppt/media/image204.png" ContentType="image/png"/>
  <Override PartName="/ppt/media/image102.png" ContentType="image/png"/>
  <Override PartName="/ppt/media/image170.png" ContentType="image/png"/>
  <Override PartName="/ppt/media/image285.png" ContentType="image/png"/>
  <Override PartName="/ppt/media/image217.png" ContentType="image/png"/>
  <Override PartName="/ppt/media/image174.png" ContentType="image/png"/>
  <Override PartName="/ppt/media/image82.png" ContentType="image/png"/>
  <Override PartName="/ppt/media/image106.png" ContentType="image/png"/>
  <Override PartName="/ppt/media/image88.png" ContentType="image/png"/>
  <Override PartName="/ppt/media/image173.png" ContentType="image/png"/>
  <Override PartName="/ppt/media/image81.png" ContentType="image/png"/>
  <Override PartName="/ppt/media/image105.png" ContentType="image/png"/>
  <Override PartName="/ppt/media/image277.png" ContentType="image/png"/>
  <Override PartName="/ppt/media/image209.png" ContentType="image/png"/>
  <Override PartName="/ppt/media/image276.png" ContentType="image/png"/>
  <Override PartName="/ppt/media/image208.png" ContentType="image/png"/>
  <Override PartName="/ppt/media/image275.png" ContentType="image/png"/>
  <Override PartName="/ppt/media/image207.png" ContentType="image/png"/>
  <Override PartName="/ppt/media/image35.png" ContentType="image/png"/>
  <Override PartName="/ppt/media/image83.png" ContentType="image/png"/>
  <Override PartName="/ppt/media/image107.png" ContentType="image/png"/>
  <Override PartName="/ppt/media/image175.png" ContentType="image/png"/>
  <Override PartName="/ppt/media/image10.png" ContentType="image/png"/>
  <Override PartName="/ppt/media/image47.png" ContentType="image/png"/>
  <Override PartName="/ppt/media/image18.png" ContentType="image/png"/>
  <Override PartName="/ppt/media/image86.png" ContentType="image/png"/>
  <Override PartName="/ppt/media/image6.png" ContentType="image/png"/>
  <Override PartName="/ppt/media/image158.png" ContentType="image/png"/>
  <Override PartName="/ppt/media/image36.png" ContentType="image/png"/>
  <Override PartName="/ppt/media/image84.png" ContentType="image/png"/>
  <Override PartName="/ppt/media/image108.png" ContentType="image/png"/>
  <Override PartName="/ppt/media/image176.png" ContentType="image/png"/>
  <Override PartName="/ppt/media/image11.png" ContentType="image/png"/>
  <Override PartName="/ppt/media/image48.png" ContentType="image/png"/>
  <Override PartName="/ppt/media/image7.png" ContentType="image/png"/>
  <Override PartName="/ppt/media/image159.png" ContentType="image/png"/>
  <Override PartName="/ppt/media/image37.png" ContentType="image/png"/>
  <Override PartName="/ppt/media/image85.png" ContentType="image/png"/>
  <Override PartName="/ppt/media/image109.png" ContentType="image/png"/>
  <Override PartName="/ppt/media/image177.png" ContentType="image/png"/>
  <Override PartName="/ppt/media/image49.png" ContentType="image/png"/>
  <Override PartName="/ppt/media/image8.png" ContentType="image/png"/>
  <Override PartName="/ppt/media/image30.png" ContentType="image/png"/>
  <Override PartName="/ppt/media/image38.png" ContentType="image/png"/>
  <Override PartName="/ppt/media/image1.png" ContentType="image/png"/>
  <Override PartName="/ppt/media/image153.png" ContentType="image/png"/>
  <Override PartName="/ppt/media/image39.png" ContentType="image/png"/>
  <Override PartName="/ppt/media/image127.png" ContentType="image/png"/>
  <Override PartName="/ppt/media/image195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128.png" ContentType="image/png"/>
  <Override PartName="/ppt/media/image196.png" ContentType="image/png"/>
  <Override PartName="/ppt/media/image129.png" ContentType="image/png"/>
  <Override PartName="/ppt/media/image197.png" ContentType="image/png"/>
  <Override PartName="/ppt/media/image258.png" ContentType="image/png"/>
  <Override PartName="/ppt/media/image130.png" ContentType="image/png"/>
  <Override PartName="/ppt/media/image259.png" ContentType="image/png"/>
  <Override PartName="/ppt/media/image131.png" ContentType="image/png"/>
  <Override PartName="/ppt/media/image132.png" ContentType="image/png"/>
  <Override PartName="/ppt/media/image133.png" ContentType="image/png"/>
  <Override PartName="/ppt/media/image134.png" ContentType="image/png"/>
  <Override PartName="/ppt/media/image135.png" ContentType="image/png"/>
  <Override PartName="/ppt/media/image136.png" ContentType="image/png"/>
  <Override PartName="/ppt/media/image137.png" ContentType="image/png"/>
  <Override PartName="/ppt/media/image138.png" ContentType="image/png"/>
  <Override PartName="/ppt/media/image139.png" ContentType="image/png"/>
  <Override PartName="/ppt/media/image268.png" ContentType="image/png"/>
  <Override PartName="/ppt/media/image140.png" ContentType="image/png"/>
  <Override PartName="/ppt/media/image269.png" ContentType="image/png"/>
  <Override PartName="/ppt/media/image141.png" ContentType="image/png"/>
  <Override PartName="/ppt/media/image142.png" ContentType="image/png"/>
  <Override PartName="/ppt/media/image143.png" ContentType="image/png"/>
  <Override PartName="/ppt/media/image144.png" ContentType="image/png"/>
  <Override PartName="/ppt/media/image145.png" ContentType="image/png"/>
  <Override PartName="/ppt/media/image146.png" ContentType="image/png"/>
  <Override PartName="/ppt/media/image147.png" ContentType="image/png"/>
  <Override PartName="/ppt/media/image148.png" ContentType="image/png"/>
  <Override PartName="/ppt/media/image149.png" ContentType="image/png"/>
  <Override PartName="/ppt/media/image278.png" ContentType="image/png"/>
  <Override PartName="/ppt/media/image150.png" ContentType="image/png"/>
  <Override PartName="/ppt/media/image279.png" ContentType="image/png"/>
  <Override PartName="/ppt/media/image151.png" ContentType="image/png"/>
  <Override PartName="/ppt/media/image152.png" ContentType="image/png"/>
  <Override PartName="/ppt/media/image160.png" ContentType="image/png"/>
  <Override PartName="/ppt/media/image161.png" ContentType="image/png"/>
  <Override PartName="/ppt/media/image162.png" ContentType="image/png"/>
  <Override PartName="/ppt/media/image163.png" ContentType="image/png"/>
  <Override PartName="/ppt/media/image164.png" ContentType="image/png"/>
  <Override PartName="/ppt/media/image165.png" ContentType="image/png"/>
  <Override PartName="/ppt/media/image166.png" ContentType="image/png"/>
  <Override PartName="/ppt/media/image167.png" ContentType="image/png"/>
  <Override PartName="/ppt/media/image168.png" ContentType="image/png"/>
  <Override PartName="/ppt/media/image169.png" ContentType="image/png"/>
  <Override PartName="/ppt/media/image178.png" ContentType="image/png"/>
  <Override PartName="/ppt/media/image179.png" ContentType="image/png"/>
  <Override PartName="/ppt/media/image188.png" ContentType="image/png"/>
  <Override PartName="/ppt/media/image189.png" ContentType="image/png"/>
  <Override PartName="/ppt/media/image198.png" ContentType="image/png"/>
  <Override PartName="/ppt/media/image199.png" ContentType="image/png"/>
  <Override PartName="/ppt/media/image200.png" ContentType="image/png"/>
  <Override PartName="/ppt/media/image201.png" ContentType="image/png"/>
  <Override PartName="/ppt/media/image210.png" ContentType="image/png"/>
  <Override PartName="/ppt/media/image211.png" ContentType="image/png"/>
  <Override PartName="/ppt/media/image219.png" ContentType="image/png"/>
  <Override PartName="/ppt/media/image220.png" ContentType="image/png"/>
  <Override PartName="/ppt/media/image221.png" ContentType="image/png"/>
  <Override PartName="/ppt/media/image222.png" ContentType="image/png"/>
  <Override PartName="/ppt/media/image223.png" ContentType="image/png"/>
  <Override PartName="/ppt/media/image224.png" ContentType="image/png"/>
  <Override PartName="/ppt/media/image225.png" ContentType="image/png"/>
  <Override PartName="/ppt/media/image226.png" ContentType="image/png"/>
  <Override PartName="/ppt/media/image227.png" ContentType="image/png"/>
  <Override PartName="/ppt/media/image100.png" ContentType="image/png"/>
  <Override PartName="/ppt/media/image228.png" ContentType="image/png"/>
  <Override PartName="/ppt/media/image101.png" ContentType="image/png"/>
  <Override PartName="/ppt/media/image229.png" ContentType="image/png"/>
  <Override PartName="/ppt/media/image230.png" ContentType="image/png"/>
  <Override PartName="/ppt/media/image231.png" ContentType="image/png"/>
  <Override PartName="/ppt/media/image232.png" ContentType="image/png"/>
  <Override PartName="/ppt/presProps.xml" ContentType="application/vnd.openxmlformats-officedocument.presentationml.presProps+xml"/>
  <Override PartName="/ppt/slides/_rels/slide219.xml.rels" ContentType="application/vnd.openxmlformats-package.relationships+xml"/>
  <Override PartName="/ppt/slides/_rels/slide32.xml.rels" ContentType="application/vnd.openxmlformats-package.relationships+xml"/>
  <Override PartName="/ppt/slides/_rels/slide53.xml.rels" ContentType="application/vnd.openxmlformats-package.relationships+xml"/>
  <Override PartName="/ppt/slides/_rels/slide48.xml.rels" ContentType="application/vnd.openxmlformats-package.relationships+xml"/>
  <Override PartName="/ppt/slides/_rels/slide218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32.xml.rels" ContentType="application/vnd.openxmlformats-package.relationships+xml"/>
  <Override PartName="/ppt/slides/_rels/slide227.xml.rels" ContentType="application/vnd.openxmlformats-package.relationships+xml"/>
  <Override PartName="/ppt/slides/_rels/slide52.xml.rels" ContentType="application/vnd.openxmlformats-package.relationships+xml"/>
  <Override PartName="/ppt/slides/_rels/slide47.xml.rels" ContentType="application/vnd.openxmlformats-package.relationships+xml"/>
  <Override PartName="/ppt/slides/_rels/slide231.xml.rels" ContentType="application/vnd.openxmlformats-package.relationships+xml"/>
  <Override PartName="/ppt/slides/_rels/slide226.xml.rels" ContentType="application/vnd.openxmlformats-package.relationships+xml"/>
  <Override PartName="/ppt/slides/_rels/slide179.xml.rels" ContentType="application/vnd.openxmlformats-package.relationships+xml"/>
  <Override PartName="/ppt/slides/_rels/slide51.xml.rels" ContentType="application/vnd.openxmlformats-package.relationships+xml"/>
  <Override PartName="/ppt/slides/_rels/slide243.xml.rels" ContentType="application/vnd.openxmlformats-package.relationships+xml"/>
  <Override PartName="/ppt/slides/_rels/slide238.xml.rels" ContentType="application/vnd.openxmlformats-package.relationships+xml"/>
  <Override PartName="/ppt/slides/_rels/slide178.xml.rels" ContentType="application/vnd.openxmlformats-package.relationships+xml"/>
  <Override PartName="/ppt/slides/_rels/slide230.xml.rels" ContentType="application/vnd.openxmlformats-package.relationships+xml"/>
  <Override PartName="/ppt/slides/_rels/slide126.xml.rels" ContentType="application/vnd.openxmlformats-package.relationships+xml"/>
  <Override PartName="/ppt/slides/_rels/slide50.xml.rels" ContentType="application/vnd.openxmlformats-package.relationships+xml"/>
  <Override PartName="/ppt/slides/_rels/slide237.xml.rels" ContentType="application/vnd.openxmlformats-package.relationships+xml"/>
  <Override PartName="/ppt/slides/_rels/slide177.xml.rels" ContentType="application/vnd.openxmlformats-package.relationships+xml"/>
  <Override PartName="/ppt/slides/_rels/slide172.xml.rels" ContentType="application/vnd.openxmlformats-package.relationships+xml"/>
  <Override PartName="/ppt/slides/_rels/slide223.xml.rels" ContentType="application/vnd.openxmlformats-package.relationships+xml"/>
  <Override PartName="/ppt/slides/_rels/slide197.xml.rels" ContentType="application/vnd.openxmlformats-package.relationships+xml"/>
  <Override PartName="/ppt/slides/_rels/slide43.xml.rels" ContentType="application/vnd.openxmlformats-package.relationships+xml"/>
  <Override PartName="/ppt/slides/_rels/slide38.xml.rels" ContentType="application/vnd.openxmlformats-package.relationships+xml"/>
  <Override PartName="/ppt/slides/_rels/slide222.xml.rels" ContentType="application/vnd.openxmlformats-package.relationships+xml"/>
  <Override PartName="/ppt/slides/_rels/slide217.xml.rels" ContentType="application/vnd.openxmlformats-package.relationships+xml"/>
  <Override PartName="/ppt/slides/_rels/slide196.xml.rels" ContentType="application/vnd.openxmlformats-package.relationships+xml"/>
  <Override PartName="/ppt/slides/_rels/slide42.xml.rels" ContentType="application/vnd.openxmlformats-package.relationships+xml"/>
  <Override PartName="/ppt/slides/_rels/slide37.xml.rels" ContentType="application/vnd.openxmlformats-package.relationships+xml"/>
  <Override PartName="/ppt/slides/_rels/slide261.xml.rels" ContentType="application/vnd.openxmlformats-package.relationships+xml"/>
  <Override PartName="/ppt/slides/_rels/slide116.xml.rels" ContentType="application/vnd.openxmlformats-package.relationships+xml"/>
  <Override PartName="/ppt/slides/_rels/slide263.xml.rels" ContentType="application/vnd.openxmlformats-package.relationships+xml"/>
  <Override PartName="/ppt/slides/_rels/slide83.xml.rels" ContentType="application/vnd.openxmlformats-package.relationships+xml"/>
  <Override PartName="/ppt/slides/_rels/slide285.xml.rels" ContentType="application/vnd.openxmlformats-package.relationships+xml"/>
  <Override PartName="/ppt/slides/_rels/slide46.xml.rels" ContentType="application/vnd.openxmlformats-package.relationships+xml"/>
  <Override PartName="/ppt/slides/_rels/slide12.xml.rels" ContentType="application/vnd.openxmlformats-package.relationships+xml"/>
  <Override PartName="/ppt/slides/_rels/slide286.xml.rels" ContentType="application/vnd.openxmlformats-package.relationships+xml"/>
  <Override PartName="/ppt/slides/_rels/slide139.xml.rels" ContentType="application/vnd.openxmlformats-package.relationships+xml"/>
  <Override PartName="/ppt/slides/_rels/slide269.xml.rels" ContentType="application/vnd.openxmlformats-package.relationships+xml"/>
  <Override PartName="/ppt/slides/_rels/slide82.xml.rels" ContentType="application/vnd.openxmlformats-package.relationships+xml"/>
  <Override PartName="/ppt/slides/_rels/slide115.xml.rels" ContentType="application/vnd.openxmlformats-package.relationships+xml"/>
  <Override PartName="/ppt/slides/_rels/slide262.xml.rels" ContentType="application/vnd.openxmlformats-package.relationships+xml"/>
  <Override PartName="/ppt/slides/_rels/slide97.xml.rels" ContentType="application/vnd.openxmlformats-package.relationships+xml"/>
  <Override PartName="/ppt/slides/_rels/slide112.xml.rels" ContentType="application/vnd.openxmlformats-package.relationships+xml"/>
  <Override PartName="/ppt/slides/_rels/slide107.xml.rels" ContentType="application/vnd.openxmlformats-package.relationships+xml"/>
  <Override PartName="/ppt/slides/_rels/slide254.xml.rels" ContentType="application/vnd.openxmlformats-package.relationships+xml"/>
  <Override PartName="/ppt/slides/_rels/slide74.xml.rels" ContentType="application/vnd.openxmlformats-package.relationships+xml"/>
  <Override PartName="/ppt/slides/_rels/slide96.xml.rels" ContentType="application/vnd.openxmlformats-package.relationships+xml"/>
  <Override PartName="/ppt/slides/_rels/slide129.xml.rels" ContentType="application/vnd.openxmlformats-package.relationships+xml"/>
  <Override PartName="/ppt/slides/_rels/slide34.xml.rels" ContentType="application/vnd.openxmlformats-package.relationships+xml"/>
  <Override PartName="/ppt/slides/_rels/slide128.xml.rels" ContentType="application/vnd.openxmlformats-package.relationships+xml"/>
  <Override PartName="/ppt/slides/_rels/slide275.xml.rels" ContentType="application/vnd.openxmlformats-package.relationships+xml"/>
  <Override PartName="/ppt/slides/_rels/slide95.xml.rels" ContentType="application/vnd.openxmlformats-package.relationships+xml"/>
  <Override PartName="/ppt/slides/_rels/slide33.xml.rels" ContentType="application/vnd.openxmlformats-package.relationships+xml"/>
  <Override PartName="/ppt/slides/_rels/slide113.xml.rels" ContentType="application/vnd.openxmlformats-package.relationships+xml"/>
  <Override PartName="/ppt/slides/_rels/slide108.xml.rels" ContentType="application/vnd.openxmlformats-package.relationships+xml"/>
  <Override PartName="/ppt/slides/_rels/slide260.xml.rels" ContentType="application/vnd.openxmlformats-package.relationships+xml"/>
  <Override PartName="/ppt/slides/_rels/slide255.xml.rels" ContentType="application/vnd.openxmlformats-package.relationships+xml"/>
  <Override PartName="/ppt/slides/_rels/slide80.xml.rels" ContentType="application/vnd.openxmlformats-package.relationships+xml"/>
  <Override PartName="/ppt/slides/_rels/slide75.xml.rels" ContentType="application/vnd.openxmlformats-package.relationships+xml"/>
  <Override PartName="/ppt/slides/_rels/slide123.xml.rels" ContentType="application/vnd.openxmlformats-package.relationships+xml"/>
  <Override PartName="/ppt/slides/_rels/slide118.xml.rels" ContentType="application/vnd.openxmlformats-package.relationships+xml"/>
  <Override PartName="/ppt/slides/_rels/slide90.xml.rels" ContentType="application/vnd.openxmlformats-package.relationships+xml"/>
  <Override PartName="/ppt/slides/_rels/slide85.xml.rels" ContentType="application/vnd.openxmlformats-package.relationships+xml"/>
  <Override PartName="/ppt/slides/_rels/slide270.xml.rels" ContentType="application/vnd.openxmlformats-package.relationships+xml"/>
  <Override PartName="/ppt/slides/_rels/slide265.xml.rels" ContentType="application/vnd.openxmlformats-package.relationships+xml"/>
  <Override PartName="/ppt/slides/_rels/slide268.xml.rels" ContentType="application/vnd.openxmlformats-package.relationships+xml"/>
  <Override PartName="/ppt/slides/_rels/slide273.xml.rels" ContentType="application/vnd.openxmlformats-package.relationships+xml"/>
  <Override PartName="/ppt/slides/_rels/slide88.xml.rels" ContentType="application/vnd.openxmlformats-package.relationships+xml"/>
  <Override PartName="/ppt/slides/_rels/slide93.xml.rels" ContentType="application/vnd.openxmlformats-package.relationships+xml"/>
  <Override PartName="/ppt/slides/_rels/slide103.xml.rels" ContentType="application/vnd.openxmlformats-package.relationships+xml"/>
  <Override PartName="/ppt/slides/_rels/slide198.xml.rels" ContentType="application/vnd.openxmlformats-package.relationships+xml"/>
  <Override PartName="/ppt/slides/_rels/slide250.xml.rels" ContentType="application/vnd.openxmlformats-package.relationships+xml"/>
  <Override PartName="/ppt/slides/_rels/slide127.xml.rels" ContentType="application/vnd.openxmlformats-package.relationships+xml"/>
  <Override PartName="/ppt/slides/_rels/slide274.xml.rels" ContentType="application/vnd.openxmlformats-package.relationships+xml"/>
  <Override PartName="/ppt/slides/_rels/slide125.xml.rels" ContentType="application/vnd.openxmlformats-package.relationships+xml"/>
  <Override PartName="/ppt/slides/_rels/slide272.xml.rels" ContentType="application/vnd.openxmlformats-package.relationships+xml"/>
  <Override PartName="/ppt/slides/_rels/slide267.xml.rels" ContentType="application/vnd.openxmlformats-package.relationships+xml"/>
  <Override PartName="/ppt/slides/_rels/slide92.xml.rels" ContentType="application/vnd.openxmlformats-package.relationships+xml"/>
  <Override PartName="/ppt/slides/_rels/slide87.xml.rels" ContentType="application/vnd.openxmlformats-package.relationships+xml"/>
  <Override PartName="/ppt/slides/_rels/slide102.xml.rels" ContentType="application/vnd.openxmlformats-package.relationships+xml"/>
  <Override PartName="/ppt/slides/_rels/slide155.xml.rels" ContentType="application/vnd.openxmlformats-package.relationships+xml"/>
  <Override PartName="/ppt/slides/_rels/slide4.xml.rels" ContentType="application/vnd.openxmlformats-package.relationships+xml"/>
  <Override PartName="/ppt/slides/_rels/slide134.xml.rels" ContentType="application/vnd.openxmlformats-package.relationships+xml"/>
  <Override PartName="/ppt/slides/_rels/slide229.xml.rels" ContentType="application/vnd.openxmlformats-package.relationships+xml"/>
  <Override PartName="/ppt/slides/_rels/slide234.xml.rels" ContentType="application/vnd.openxmlformats-package.relationships+xml"/>
  <Override PartName="/ppt/slides/_rels/slide49.xml.rels" ContentType="application/vnd.openxmlformats-package.relationships+xml"/>
  <Override PartName="/ppt/slides/_rels/slide54.xml.rels" ContentType="application/vnd.openxmlformats-package.relationships+xml"/>
  <Override PartName="/ppt/slides/_rels/slide266.xml.rels" ContentType="application/vnd.openxmlformats-package.relationships+xml"/>
  <Override PartName="/ppt/slides/_rels/slide271.xml.rels" ContentType="application/vnd.openxmlformats-package.relationships+xml"/>
  <Override PartName="/ppt/slides/_rels/slide119.xml.rels" ContentType="application/vnd.openxmlformats-package.relationships+xml"/>
  <Override PartName="/ppt/slides/_rels/slide124.xml.rels" ContentType="application/vnd.openxmlformats-package.relationships+xml"/>
  <Override PartName="/ppt/slides/_rels/slide86.xml.rels" ContentType="application/vnd.openxmlformats-package.relationships+xml"/>
  <Override PartName="/ppt/slides/_rels/slide91.xml.rels" ContentType="application/vnd.openxmlformats-package.relationships+xml"/>
  <Override PartName="/ppt/slides/_rels/slide277.xml.rels" ContentType="application/vnd.openxmlformats-package.relationships+xml"/>
  <Override PartName="/ppt/slides/_rels/slide282.xml.rels" ContentType="application/vnd.openxmlformats-package.relationships+xml"/>
  <Override PartName="/ppt/slides/_rels/slide58.xml.rels" ContentType="application/vnd.openxmlformats-package.relationships+xml"/>
  <Override PartName="/ppt/slides/_rels/slide24.xml.rels" ContentType="application/vnd.openxmlformats-package.relationships+xml"/>
  <Override PartName="/ppt/slides/_rels/slide101.xml.rels" ContentType="application/vnd.openxmlformats-package.relationships+xml"/>
  <Override PartName="/ppt/slides/_rels/slide287.xml.rels" ContentType="application/vnd.openxmlformats-package.relationships+xml"/>
  <Override PartName="/ppt/slides/_rels/slide276.xml.rels" ContentType="application/vnd.openxmlformats-package.relationships+xml"/>
  <Override PartName="/ppt/slides/_rels/slide281.xml.rels" ContentType="application/vnd.openxmlformats-package.relationships+xml"/>
  <Override PartName="/ppt/slides/_rels/slide57.xml.rels" ContentType="application/vnd.openxmlformats-package.relationships+xml"/>
  <Override PartName="/ppt/slides/_rels/slide23.xml.rels" ContentType="application/vnd.openxmlformats-package.relationships+xml"/>
  <Override PartName="/ppt/slides/_rels/slide100.xml.rels" ContentType="application/vnd.openxmlformats-package.relationships+xml"/>
  <Override PartName="/ppt/slides/_rels/slide59.xml.rels" ContentType="application/vnd.openxmlformats-package.relationships+xml"/>
  <Override PartName="/ppt/slides/_rels/slide111.xml.rels" ContentType="application/vnd.openxmlformats-package.relationships+xml"/>
  <Override PartName="/ppt/slides/_rels/slide106.xml.rels" ContentType="application/vnd.openxmlformats-package.relationships+xml"/>
  <Override PartName="/ppt/slides/_rels/slide73.xml.rels" ContentType="application/vnd.openxmlformats-package.relationships+xml"/>
  <Override PartName="/ppt/slides/_rels/slide81.xml.rels" ContentType="application/vnd.openxmlformats-package.relationships+xml"/>
  <Override PartName="/ppt/slides/_rels/slide76.xml.rels" ContentType="application/vnd.openxmlformats-package.relationships+xml"/>
  <Override PartName="/ppt/slides/_rels/slide114.xml.rels" ContentType="application/vnd.openxmlformats-package.relationships+xml"/>
  <Override PartName="/ppt/slides/_rels/slide109.xml.rels" ContentType="application/vnd.openxmlformats-package.relationships+xml"/>
  <Override PartName="/ppt/slides/_rels/slide143.xml.rels" ContentType="application/vnd.openxmlformats-package.relationships+xml"/>
  <Override PartName="/ppt/slides/_rels/slide69.xml.rels" ContentType="application/vnd.openxmlformats-package.relationships+xml"/>
  <Override PartName="/ppt/slides/_rels/slide249.xml.rels" ContentType="application/vnd.openxmlformats-package.relationships+xml"/>
  <Override PartName="/ppt/slides/_rels/slide110.xml.rels" ContentType="application/vnd.openxmlformats-package.relationships+xml"/>
  <Override PartName="/ppt/slides/_rels/slide105.xml.rels" ContentType="application/vnd.openxmlformats-package.relationships+xml"/>
  <Override PartName="/ppt/slides/_rels/slide252.xml.rels" ContentType="application/vnd.openxmlformats-package.relationships+xml"/>
  <Override PartName="/ppt/slides/_rels/slide72.xml.rels" ContentType="application/vnd.openxmlformats-package.relationships+xml"/>
  <Override PartName="/ppt/slides/_rels/slide236.xml.rels" ContentType="application/vnd.openxmlformats-package.relationships+xml"/>
  <Override PartName="/ppt/slides/_rels/slide56.xml.rels" ContentType="application/vnd.openxmlformats-package.relationships+xml"/>
  <Override PartName="/ppt/slides/_rels/slide245.xml.rels" ContentType="application/vnd.openxmlformats-package.relationships+xml"/>
  <Override PartName="/ppt/slides/_rels/slide65.xml.rels" ContentType="application/vnd.openxmlformats-package.relationships+xml"/>
  <Override PartName="/ppt/slides/_rels/slide258.xml.rels" ContentType="application/vnd.openxmlformats-package.relationships+xml"/>
  <Override PartName="/ppt/slides/_rels/slide78.xml.rels" ContentType="application/vnd.openxmlformats-package.relationships+xml"/>
  <Override PartName="/ppt/slides/_rels/slide141.xml.rels" ContentType="application/vnd.openxmlformats-package.relationships+xml"/>
  <Override PartName="/ppt/slides/_rels/slide154.xml.rels" ContentType="application/vnd.openxmlformats-package.relationships+xml"/>
  <Override PartName="/ppt/slides/_rels/slide239.xml.rels" ContentType="application/vnd.openxmlformats-package.relationships+xml"/>
  <Override PartName="/ppt/slides/_rels/slide244.xml.rels" ContentType="application/vnd.openxmlformats-package.relationships+xml"/>
  <Override PartName="/ppt/slides/_rels/slide259.xml.rels" ContentType="application/vnd.openxmlformats-package.relationships+xml"/>
  <Override PartName="/ppt/slides/_rels/slide79.xml.rels" ContentType="application/vnd.openxmlformats-package.relationships+xml"/>
  <Override PartName="/ppt/slides/_rels/slide235.xml.rels" ContentType="application/vnd.openxmlformats-package.relationships+xml"/>
  <Override PartName="/ppt/slides/_rels/slide55.xml.rels" ContentType="application/vnd.openxmlformats-package.relationships+xml"/>
  <Override PartName="/ppt/slides/_rels/slide121.xml.rels" ContentType="application/vnd.openxmlformats-package.relationships+xml"/>
  <Override PartName="/ppt/slides/_rels/slide67.xml.rels" ContentType="application/vnd.openxmlformats-package.relationships+xml"/>
  <Override PartName="/ppt/slides/_rels/slide247.xml.rels" ContentType="application/vnd.openxmlformats-package.relationships+xml"/>
  <Override PartName="/ppt/slides/_rels/slide71.xml.rels" ContentType="application/vnd.openxmlformats-package.relationships+xml"/>
  <Override PartName="/ppt/slides/_rels/slide251.xml.rels" ContentType="application/vnd.openxmlformats-package.relationships+xml"/>
  <Override PartName="/ppt/slides/_rels/slide104.xml.rels" ContentType="application/vnd.openxmlformats-package.relationships+xml"/>
  <Override PartName="/ppt/slides/_rels/slide133.xml.rels" ContentType="application/vnd.openxmlformats-package.relationships+xml"/>
  <Override PartName="/ppt/slides/_rels/slide77.xml.rels" ContentType="application/vnd.openxmlformats-package.relationships+xml"/>
  <Override PartName="/ppt/slides/_rels/slide70.xml.rels" ContentType="application/vnd.openxmlformats-package.relationships+xml"/>
  <Override PartName="/ppt/slides/_rels/slide257.xml.rels" ContentType="application/vnd.openxmlformats-package.relationships+xml"/>
  <Override PartName="/ppt/slides/_rels/slide248.xml.rels" ContentType="application/vnd.openxmlformats-package.relationships+xml"/>
  <Override PartName="/ppt/slides/_rels/slide68.xml.rels" ContentType="application/vnd.openxmlformats-package.relationships+xml"/>
  <Override PartName="/ppt/slides/_rels/slide228.xml.rels" ContentType="application/vnd.openxmlformats-package.relationships+xml"/>
  <Override PartName="/ppt/slides/_rels/slide233.xml.rels" ContentType="application/vnd.openxmlformats-package.relationships+xml"/>
  <Override PartName="/ppt/slides/_rels/slide199.xml.rels" ContentType="application/vnd.openxmlformats-package.relationships+xml"/>
  <Override PartName="/ppt/slides/_rels/slide27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84.xml.rels" ContentType="application/vnd.openxmlformats-package.relationships+xml"/>
  <Override PartName="/ppt/slides/_rels/slide264.xml.rels" ContentType="application/vnd.openxmlformats-package.relationships+xml"/>
  <Override PartName="/ppt/slides/_rels/slide117.xml.rels" ContentType="application/vnd.openxmlformats-package.relationships+xml"/>
  <Override PartName="/ppt/slides/_rels/slide66.xml.rels" ContentType="application/vnd.openxmlformats-package.relationships+xml"/>
  <Override PartName="/ppt/slides/_rels/slide246.xml.rels" ContentType="application/vnd.openxmlformats-package.relationships+xml"/>
  <Override PartName="/ppt/slides/_rels/slide122.xml.rels" ContentType="application/vnd.openxmlformats-package.relationships+xml"/>
  <Override PartName="/ppt/slides/_rels/slide160.xml.rels" ContentType="application/vnd.openxmlformats-package.relationships+xml"/>
  <Override PartName="/ppt/slides/_rels/slide64.xml.rels" ContentType="application/vnd.openxmlformats-package.relationships+xml"/>
  <Override PartName="/ppt/slides/_rels/slide256.xml.rels" ContentType="application/vnd.openxmlformats-package.relationships+xml"/>
  <Override PartName="/ppt/slides/_rels/slide170.xml.rels" ContentType="application/vnd.openxmlformats-package.relationships+xml"/>
  <Override PartName="/ppt/slides/_rels/slide171.xml.rels" ContentType="application/vnd.openxmlformats-package.relationships+xml"/>
  <Override PartName="/ppt/slides/_rels/slide98.xml.rels" ContentType="application/vnd.openxmlformats-package.relationships+xml"/>
  <Override PartName="/ppt/slides/_rels/slide283.xml.rels" ContentType="application/vnd.openxmlformats-package.relationships+xml"/>
  <Override PartName="/ppt/slides/_rels/slide278.xml.rels" ContentType="application/vnd.openxmlformats-package.relationships+xml"/>
  <Override PartName="/ppt/slides/_rels/slide175.xml.rels" ContentType="application/vnd.openxmlformats-package.relationships+xml"/>
  <Override PartName="/ppt/slides/_rels/slide99.xml.rels" ContentType="application/vnd.openxmlformats-package.relationships+xml"/>
  <Override PartName="/ppt/slides/_rels/slide280.xml.rels" ContentType="application/vnd.openxmlformats-package.relationships+xml"/>
  <Override PartName="/ppt/slides/_rels/slide176.xml.rels" ContentType="application/vnd.openxmlformats-package.relationships+xml"/>
  <Override PartName="/ppt/slides/_rels/slide279.xml.rels" ContentType="application/vnd.openxmlformats-package.relationships+xml"/>
  <Override PartName="/ppt/slides/_rels/slide284.xml.rels" ContentType="application/vnd.openxmlformats-package.relationships+xml"/>
  <Override PartName="/ppt/slides/_rels/slide10.xml.rels" ContentType="application/vnd.openxmlformats-package.relationships+xml"/>
  <Override PartName="/ppt/slides/_rels/slide203.xml.rels" ContentType="application/vnd.openxmlformats-package.relationships+xml"/>
  <Override PartName="/ppt/slides/_rels/slide182.xml.rels" ContentType="application/vnd.openxmlformats-package.relationships+xml"/>
  <Override PartName="/ppt/slides/_rels/slide29.xml.rels" ContentType="application/vnd.openxmlformats-package.relationships+xml"/>
  <Override PartName="/ppt/slides/_rels/slide188.xml.rels" ContentType="application/vnd.openxmlformats-package.relationships+xml"/>
  <Override PartName="/ppt/slides/_rels/slide209.xml.rels" ContentType="application/vnd.openxmlformats-package.relationships+xml"/>
  <Override PartName="/ppt/slides/_rels/slide136.xml.rels" ContentType="application/vnd.openxmlformats-package.relationships+xml"/>
  <Override PartName="/ppt/slides/_rels/slide240.xml.rels" ContentType="application/vnd.openxmlformats-package.relationships+xml"/>
  <Override PartName="/ppt/slides/_rels/slide60.xml.rels" ContentType="application/vnd.openxmlformats-package.relationships+xml"/>
  <Override PartName="/ppt/slides/_rels/slide19.xml.rels" ContentType="application/vnd.openxmlformats-package.relationships+xml"/>
  <Override PartName="/ppt/slides/_rels/slide289.xml.rels" ContentType="application/vnd.openxmlformats-package.relationships+xml"/>
  <Override PartName="/ppt/slides/_rels/slide14.xml.rels" ContentType="application/vnd.openxmlformats-package.relationships+xml"/>
  <Override PartName="/ppt/slides/_rels/slide290.xml.rels" ContentType="application/vnd.openxmlformats-package.relationships+xml"/>
  <Override PartName="/ppt/slides/_rels/slide207.xml.rels" ContentType="application/vnd.openxmlformats-package.relationships+xml"/>
  <Override PartName="/ppt/slides/_rels/slide186.xml.rels" ContentType="application/vnd.openxmlformats-package.relationships+xml"/>
  <Override PartName="/ppt/slides/_rels/slide28.xml.rels" ContentType="application/vnd.openxmlformats-package.relationships+xml"/>
  <Override PartName="/ppt/slides/_rels/slide187.xml.rels" ContentType="application/vnd.openxmlformats-package.relationships+xml"/>
  <Override PartName="/ppt/slides/_rels/slide208.xml.rels" ContentType="application/vnd.openxmlformats-package.relationships+xml"/>
  <Override PartName="/ppt/slides/_rels/slide94.xml.rels" ContentType="application/vnd.openxmlformats-package.relationships+xml"/>
  <Override PartName="/ppt/slides/_rels/slide89.xml.rels" ContentType="application/vnd.openxmlformats-package.relationships+xml"/>
  <Override PartName="/ppt/slides/_rels/slide166.xml.rels" ContentType="application/vnd.openxmlformats-package.relationships+xml"/>
  <Override PartName="/ppt/slides/_rels/slide120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91.xml.rels" ContentType="application/vnd.openxmlformats-package.relationships+xml"/>
  <Override PartName="/ppt/slides/_rels/slide152.xml.rels" ContentType="application/vnd.openxmlformats-package.relationships+xml"/>
  <Override PartName="/ppt/slides/_rels/slide147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02.xml.rels" ContentType="application/vnd.openxmlformats-package.relationships+xml"/>
  <Override PartName="/ppt/slides/_rels/slide181.xml.rels" ContentType="application/vnd.openxmlformats-package.relationships+xml"/>
  <Override PartName="/ppt/slides/_rels/slide151.xml.rels" ContentType="application/vnd.openxmlformats-package.relationships+xml"/>
  <Override PartName="/ppt/slides/_rels/slide146.xml.rels" ContentType="application/vnd.openxmlformats-package.relationships+xml"/>
  <Override PartName="/ppt/slides/_rels/slide288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89.xml.rels" ContentType="application/vnd.openxmlformats-package.relationships+xml"/>
  <Override PartName="/ppt/slides/_rels/slide144.xml.rels" ContentType="application/vnd.openxmlformats-package.relationships+xml"/>
  <Override PartName="/ppt/slides/_rels/slide13.xml.rels" ContentType="application/vnd.openxmlformats-package.relationships+xml"/>
  <Override PartName="/ppt/slides/_rels/slide16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204.xml.rels" ContentType="application/vnd.openxmlformats-package.relationships+xml"/>
  <Override PartName="/ppt/slides/_rels/slide183.xml.rels" ContentType="application/vnd.openxmlformats-package.relationships+xml"/>
  <Override PartName="/ppt/slides/_rels/slide39.xml.rels" ContentType="application/vnd.openxmlformats-package.relationships+xml"/>
  <Override PartName="/ppt/slides/_rels/slide44.xml.rels" ContentType="application/vnd.openxmlformats-package.relationships+xml"/>
  <Override PartName="/ppt/slides/_rels/slide224.xml.rels" ContentType="application/vnd.openxmlformats-package.relationships+xml"/>
  <Override PartName="/ppt/slides/_rels/slide63.xml.rels" ContentType="application/vnd.openxmlformats-package.relationships+xml"/>
  <Override PartName="/ppt/slides/_rels/slide140.xml.rels" ContentType="application/vnd.openxmlformats-package.relationships+xml"/>
  <Override PartName="/ppt/slides/_rels/slide135.xml.rels" ContentType="application/vnd.openxmlformats-package.relationships+xml"/>
  <Override PartName="/ppt/slides/_rels/slide137.xml.rels" ContentType="application/vnd.openxmlformats-package.relationships+xml"/>
  <Override PartName="/ppt/slides/_rels/slide241.xml.rels" ContentType="application/vnd.openxmlformats-package.relationships+xml"/>
  <Override PartName="/ppt/slides/_rels/slide61.xml.rels" ContentType="application/vnd.openxmlformats-package.relationships+xml"/>
  <Override PartName="/ppt/slides/_rels/slide150.xml.rels" ContentType="application/vnd.openxmlformats-package.relationships+xml"/>
  <Override PartName="/ppt/slides/_rels/slide145.xml.rels" ContentType="application/vnd.openxmlformats-package.relationships+xml"/>
  <Override PartName="/ppt/slides/_rels/slide138.xml.rels" ContentType="application/vnd.openxmlformats-package.relationships+xml"/>
  <Override PartName="/ppt/slides/_rels/slide242.xml.rels" ContentType="application/vnd.openxmlformats-package.relationships+xml"/>
  <Override PartName="/ppt/slides/_rels/slide62.xml.rels" ContentType="application/vnd.openxmlformats-package.relationships+xml"/>
  <Override PartName="/ppt/slides/_rels/slide212.xml.rels" ContentType="application/vnd.openxmlformats-package.relationships+xml"/>
  <Override PartName="/ppt/slides/_rels/slide130.xml.rels" ContentType="application/vnd.openxmlformats-package.relationships+xml"/>
  <Override PartName="/ppt/slides/_rels/slide131.xml.rels" ContentType="application/vnd.openxmlformats-package.relationships+xml"/>
  <Override PartName="/ppt/slides/_rels/slide132.xml.rels" ContentType="application/vnd.openxmlformats-package.relationships+xml"/>
  <Override PartName="/ppt/slides/_rels/slide45.xml.rels" ContentType="application/vnd.openxmlformats-package.relationships+xml"/>
  <Override PartName="/ppt/slides/_rels/slide225.xml.rels" ContentType="application/vnd.openxmlformats-package.relationships+xml"/>
  <Override PartName="/ppt/slides/_rels/slide142.xml.rels" ContentType="application/vnd.openxmlformats-package.relationships+xml"/>
  <Override PartName="/ppt/slides/_rels/slide20.xml.rels" ContentType="application/vnd.openxmlformats-package.relationships+xml"/>
  <Override PartName="/ppt/slides/_rels/slide153.xml.rels" ContentType="application/vnd.openxmlformats-package.relationships+xml"/>
  <Override PartName="/ppt/slides/_rels/slide148.xml.rels" ContentType="application/vnd.openxmlformats-package.relationships+xml"/>
  <Override PartName="/ppt/slides/_rels/slide200.xml.rels" ContentType="application/vnd.openxmlformats-package.relationships+xml"/>
  <Override PartName="/ppt/slides/_rels/slide213.xml.rels" ContentType="application/vnd.openxmlformats-package.relationships+xml"/>
  <Override PartName="/ppt/slides/_rels/slide192.xml.rels" ContentType="application/vnd.openxmlformats-package.relationships+xml"/>
  <Override PartName="/ppt/slides/_rels/slide21.xml.rels" ContentType="application/vnd.openxmlformats-package.relationships+xml"/>
  <Override PartName="/ppt/slides/_rels/slide214.xml.rels" ContentType="application/vnd.openxmlformats-package.relationships+xml"/>
  <Override PartName="/ppt/slides/_rels/slide193.xml.rels" ContentType="application/vnd.openxmlformats-package.relationships+xml"/>
  <Override PartName="/ppt/slides/_rels/slide201.xml.rels" ContentType="application/vnd.openxmlformats-package.relationships+xml"/>
  <Override PartName="/ppt/slides/_rels/slide180.xml.rels" ContentType="application/vnd.openxmlformats-package.relationships+xml"/>
  <Override PartName="/ppt/slides/_rels/slide253.xml.rels" ContentType="application/vnd.openxmlformats-package.relationships+xml"/>
  <Override PartName="/ppt/slides/_rels/slide149.xml.rels" ContentType="application/vnd.openxmlformats-package.relationships+xml"/>
  <Override PartName="/ppt/slides/_rels/slide161.xml.rels" ContentType="application/vnd.openxmlformats-package.relationships+xml"/>
  <Override PartName="/ppt/slides/_rels/slide5.xml.rels" ContentType="application/vnd.openxmlformats-package.relationships+xml"/>
  <Override PartName="/ppt/slides/_rels/slide156.xml.rels" ContentType="application/vnd.openxmlformats-package.relationships+xml"/>
  <Override PartName="/ppt/slides/_rels/slide162.xml.rels" ContentType="application/vnd.openxmlformats-package.relationships+xml"/>
  <Override PartName="/ppt/slides/_rels/slide6.xml.rels" ContentType="application/vnd.openxmlformats-package.relationships+xml"/>
  <Override PartName="/ppt/slides/_rels/slide157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163.xml.rels" ContentType="application/vnd.openxmlformats-package.relationships+xml"/>
  <Override PartName="/ppt/slides/_rels/slide7.xml.rels" ContentType="application/vnd.openxmlformats-package.relationships+xml"/>
  <Override PartName="/ppt/slides/_rels/slide158.xml.rels" ContentType="application/vnd.openxmlformats-package.relationships+xml"/>
  <Override PartName="/ppt/slides/_rels/slide184.xml.rels" ContentType="application/vnd.openxmlformats-package.relationships+xml"/>
  <Override PartName="/ppt/slides/_rels/slide205.xml.rels" ContentType="application/vnd.openxmlformats-package.relationships+xml"/>
  <Override PartName="/ppt/slides/_rels/slide210.xml.rels" ContentType="application/vnd.openxmlformats-package.relationships+xml"/>
  <Override PartName="/ppt/slides/_rels/slide164.xml.rels" ContentType="application/vnd.openxmlformats-package.relationships+xml"/>
  <Override PartName="/ppt/slides/_rels/slide8.xml.rels" ContentType="application/vnd.openxmlformats-package.relationships+xml"/>
  <Override PartName="/ppt/slides/_rels/slide159.xml.rels" ContentType="application/vnd.openxmlformats-package.relationships+xml"/>
  <Override PartName="/ppt/slides/_rels/slide190.xml.rels" ContentType="application/vnd.openxmlformats-package.relationships+xml"/>
  <Override PartName="/ppt/slides/_rels/slide185.xml.rels" ContentType="application/vnd.openxmlformats-package.relationships+xml"/>
  <Override PartName="/ppt/slides/_rels/slide211.xml.rels" ContentType="application/vnd.openxmlformats-package.relationships+xml"/>
  <Override PartName="/ppt/slides/_rels/slide167.xml.rels" ContentType="application/vnd.openxmlformats-package.relationships+xml"/>
  <Override PartName="/ppt/slides/_rels/slide173.xml.rels" ContentType="application/vnd.openxmlformats-package.relationships+xml"/>
  <Override PartName="/ppt/slides/_rels/slide168.xml.rels" ContentType="application/vnd.openxmlformats-package.relationships+xml"/>
  <Override PartName="/ppt/slides/_rels/slide35.xml.rels" ContentType="application/vnd.openxmlformats-package.relationships+xml"/>
  <Override PartName="/ppt/slides/_rels/slide40.xml.rels" ContentType="application/vnd.openxmlformats-package.relationships+xml"/>
  <Override PartName="/ppt/slides/_rels/slide215.xml.rels" ContentType="application/vnd.openxmlformats-package.relationships+xml"/>
  <Override PartName="/ppt/slides/_rels/slide194.xml.rels" ContentType="application/vnd.openxmlformats-package.relationships+xml"/>
  <Override PartName="/ppt/slides/_rels/slide220.xml.rels" ContentType="application/vnd.openxmlformats-package.relationships+xml"/>
  <Override PartName="/ppt/slides/_rels/slide206.xml.rels" ContentType="application/vnd.openxmlformats-package.relationships+xml"/>
  <Override PartName="/ppt/slides/_rels/slide36.xml.rels" ContentType="application/vnd.openxmlformats-package.relationships+xml"/>
  <Override PartName="/ppt/slides/_rels/slide41.xml.rels" ContentType="application/vnd.openxmlformats-package.relationships+xml"/>
  <Override PartName="/ppt/slides/_rels/slide174.xml.rels" ContentType="application/vnd.openxmlformats-package.relationships+xml"/>
  <Override PartName="/ppt/slides/_rels/slide169.xml.rels" ContentType="application/vnd.openxmlformats-package.relationships+xml"/>
  <Override PartName="/ppt/slides/_rels/slide216.xml.rels" ContentType="application/vnd.openxmlformats-package.relationships+xml"/>
  <Override PartName="/ppt/slides/_rels/slide195.xml.rels" ContentType="application/vnd.openxmlformats-package.relationships+xml"/>
  <Override PartName="/ppt/slides/_rels/slide221.xml.rels" ContentType="application/vnd.openxmlformats-package.relationships+xml"/>
  <Override PartName="/ppt/slides/slide257.xml" ContentType="application/vnd.openxmlformats-officedocument.presentationml.slide+xml"/>
  <Override PartName="/ppt/slides/slide91.xml" ContentType="application/vnd.openxmlformats-officedocument.presentationml.slide+xml"/>
  <Override PartName="/ppt/slides/slide256.xml" ContentType="application/vnd.openxmlformats-officedocument.presentationml.slide+xml"/>
  <Override PartName="/ppt/slides/slide90.xml" ContentType="application/vnd.openxmlformats-officedocument.presentationml.slide+xml"/>
  <Override PartName="/ppt/slides/slide255.xml" ContentType="application/vnd.openxmlformats-officedocument.presentationml.slide+xml"/>
  <Override PartName="/ppt/slides/slide254.xml" ContentType="application/vnd.openxmlformats-officedocument.presentationml.slide+xml"/>
  <Override PartName="/ppt/slides/slide253.xml" ContentType="application/vnd.openxmlformats-officedocument.presentationml.slide+xml"/>
  <Override PartName="/ppt/slides/slide252.xml" ContentType="application/vnd.openxmlformats-officedocument.presentationml.slide+xml"/>
  <Override PartName="/ppt/slides/slide251.xml" ContentType="application/vnd.openxmlformats-officedocument.presentationml.slide+xml"/>
  <Override PartName="/ppt/slides/slide250.xml" ContentType="application/vnd.openxmlformats-officedocument.presentationml.slide+xml"/>
  <Override PartName="/ppt/slides/slide249.xml" ContentType="application/vnd.openxmlformats-officedocument.presentationml.slide+xml"/>
  <Override PartName="/ppt/slides/slide83.xml" ContentType="application/vnd.openxmlformats-officedocument.presentationml.slide+xml"/>
  <Override PartName="/ppt/slides/slide248.xml" ContentType="application/vnd.openxmlformats-officedocument.presentationml.slide+xml"/>
  <Override PartName="/ppt/slides/slide82.xml" ContentType="application/vnd.openxmlformats-officedocument.presentationml.slide+xml"/>
  <Override PartName="/ppt/slides/slide247.xml" ContentType="application/vnd.openxmlformats-officedocument.presentationml.slide+xml"/>
  <Override PartName="/ppt/slides/slide81.xml" ContentType="application/vnd.openxmlformats-officedocument.presentationml.slide+xml"/>
  <Override PartName="/ppt/slides/slide246.xml" ContentType="application/vnd.openxmlformats-officedocument.presentationml.slide+xml"/>
  <Override PartName="/ppt/slides/slide80.xml" ContentType="application/vnd.openxmlformats-officedocument.presentationml.slide+xml"/>
  <Override PartName="/ppt/slides/slide239.xml" ContentType="application/vnd.openxmlformats-officedocument.presentationml.slide+xml"/>
  <Override PartName="/ppt/slides/slide73.xml" ContentType="application/vnd.openxmlformats-officedocument.presentationml.slide+xml"/>
  <Override PartName="/ppt/slides/slide238.xml" ContentType="application/vnd.openxmlformats-officedocument.presentationml.slide+xml"/>
  <Override PartName="/ppt/slides/slide72.xml" ContentType="application/vnd.openxmlformats-officedocument.presentationml.slide+xml"/>
  <Override PartName="/ppt/slides/slide237.xml" ContentType="application/vnd.openxmlformats-officedocument.presentationml.slide+xml"/>
  <Override PartName="/ppt/slides/slide199.xml" ContentType="application/vnd.openxmlformats-officedocument.presentationml.slide+xml"/>
  <Override PartName="/ppt/slides/slide71.xml" ContentType="application/vnd.openxmlformats-officedocument.presentationml.slide+xml"/>
  <Override PartName="/ppt/slides/slide236.xml" ContentType="application/vnd.openxmlformats-officedocument.presentationml.slide+xml"/>
  <Override PartName="/ppt/slides/slide198.xml" ContentType="application/vnd.openxmlformats-officedocument.presentationml.slide+xml"/>
  <Override PartName="/ppt/slides/slide70.xml" ContentType="application/vnd.openxmlformats-officedocument.presentationml.slide+xml"/>
  <Override PartName="/ppt/slides/slide235.xml" ContentType="application/vnd.openxmlformats-officedocument.presentationml.slide+xml"/>
  <Override PartName="/ppt/slides/slide197.xml" ContentType="application/vnd.openxmlformats-officedocument.presentationml.slide+xml"/>
  <Override PartName="/ppt/slides/slide234.xml" ContentType="application/vnd.openxmlformats-officedocument.presentationml.slide+xml"/>
  <Override PartName="/ppt/slides/slide196.xml" ContentType="application/vnd.openxmlformats-officedocument.presentationml.slide+xml"/>
  <Override PartName="/ppt/slides/slide240.xml" ContentType="application/vnd.openxmlformats-officedocument.presentationml.slide+xml"/>
  <Override PartName="/ppt/slides/slide4.xml" ContentType="application/vnd.openxmlformats-officedocument.presentationml.slide+xml"/>
  <Override PartName="/ppt/slides/slide244.xml" ContentType="application/vnd.openxmlformats-officedocument.presentationml.slide+xml"/>
  <Override PartName="/ppt/slides/slide8.xml" ContentType="application/vnd.openxmlformats-officedocument.presentationml.slide+xml"/>
  <Override PartName="/ppt/slides/slide143.xml" ContentType="application/vnd.openxmlformats-officedocument.presentationml.slide+xml"/>
  <Override PartName="/ppt/slides/slide47.xml" ContentType="application/vnd.openxmlformats-officedocument.presentationml.slide+xml"/>
  <Override PartName="/ppt/slides/slide3.xml" ContentType="application/vnd.openxmlformats-officedocument.presentationml.slide+xml"/>
  <Override PartName="/ppt/slides/slide109.xml" ContentType="application/vnd.openxmlformats-officedocument.presentationml.slide+xml"/>
  <Override PartName="/ppt/slides/slide243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08.xml" ContentType="application/vnd.openxmlformats-officedocument.presentationml.slide+xml"/>
  <Override PartName="/ppt/slides/slide153.xml" ContentType="application/vnd.openxmlformats-officedocument.presentationml.slide+xml"/>
  <Override PartName="/ppt/slides/slide57.xml" ContentType="application/vnd.openxmlformats-officedocument.presentationml.slide+xml"/>
  <Override PartName="/ppt/slides/slide110.xml" ContentType="application/vnd.openxmlformats-officedocument.presentationml.slide+xml"/>
  <Override PartName="/ppt/slides/slide14.xml" ContentType="application/vnd.openxmlformats-officedocument.presentationml.slide+xml"/>
  <Override PartName="/ppt/slides/slide119.xml" ContentType="application/vnd.openxmlformats-officedocument.presentationml.slide+xml"/>
  <Override PartName="/ppt/slides/slide154.xml" ContentType="application/vnd.openxmlformats-officedocument.presentationml.slide+xml"/>
  <Override PartName="/ppt/slides/slide58.xml" ContentType="application/vnd.openxmlformats-officedocument.presentationml.slide+xml"/>
  <Override PartName="/ppt/slides/slide111.xml" ContentType="application/vnd.openxmlformats-officedocument.presentationml.slide+xml"/>
  <Override PartName="/ppt/slides/slide15.xml" ContentType="application/vnd.openxmlformats-officedocument.presentationml.slide+xml"/>
  <Override PartName="/ppt/slides/slide155.xml" ContentType="application/vnd.openxmlformats-officedocument.presentationml.slide+xml"/>
  <Override PartName="/ppt/slides/slide59.xml" ContentType="application/vnd.openxmlformats-officedocument.presentationml.slide+xml"/>
  <Override PartName="/ppt/slides/slide112.xml" ContentType="application/vnd.openxmlformats-officedocument.presentationml.slide+xml"/>
  <Override PartName="/ppt/slides/slide16.xml" ContentType="application/vnd.openxmlformats-officedocument.presentationml.slide+xml"/>
  <Override PartName="/ppt/slides/slide84.xml" ContentType="application/vnd.openxmlformats-officedocument.presentationml.slide+xml"/>
  <Override PartName="/ppt/slides/slide180.xml" ContentType="application/vnd.openxmlformats-officedocument.presentationml.slide+xml"/>
  <Override PartName="/ppt/slides/slide160.xml" ContentType="application/vnd.openxmlformats-officedocument.presentationml.slide+xml"/>
  <Override PartName="/ppt/slides/slide64.xml" ContentType="application/vnd.openxmlformats-officedocument.presentationml.slide+xml"/>
  <Override PartName="/ppt/slides/slide161.xml" ContentType="application/vnd.openxmlformats-officedocument.presentationml.slide+xml"/>
  <Override PartName="/ppt/slides/slide65.xml" ContentType="application/vnd.openxmlformats-officedocument.presentationml.slide+xml"/>
  <Override PartName="/ppt/slides/slide67.xml" ContentType="application/vnd.openxmlformats-officedocument.presentationml.slide+xml"/>
  <Override PartName="/ppt/slides/slide120.xml" ContentType="application/vnd.openxmlformats-officedocument.presentationml.slide+xml"/>
  <Override PartName="/ppt/slides/slide24.xml" ContentType="application/vnd.openxmlformats-officedocument.presentationml.slide+xml"/>
  <Override PartName="/ppt/slides/slide258.xml" ContentType="application/vnd.openxmlformats-officedocument.presentationml.slide+xml"/>
  <Override PartName="/ppt/slides/slide92.xml" ContentType="application/vnd.openxmlformats-officedocument.presentationml.slide+xml"/>
  <Override PartName="/ppt/slides/slide66.xml" ContentType="application/vnd.openxmlformats-officedocument.presentationml.slide+xml"/>
  <Override PartName="/ppt/slides/slide68.xml" ContentType="application/vnd.openxmlformats-officedocument.presentationml.slide+xml"/>
  <Override PartName="/ppt/slides/slide121.xml" ContentType="application/vnd.openxmlformats-officedocument.presentationml.slide+xml"/>
  <Override PartName="/ppt/slides/slide25.xml" ContentType="application/vnd.openxmlformats-officedocument.presentationml.slide+xml"/>
  <Override PartName="/ppt/slides/slide259.xml" ContentType="application/vnd.openxmlformats-officedocument.presentationml.slide+xml"/>
  <Override PartName="/ppt/slides/slide93.xml" ContentType="application/vnd.openxmlformats-officedocument.presentationml.slide+xml"/>
  <Override PartName="/ppt/slides/slide69.xml" ContentType="application/vnd.openxmlformats-officedocument.presentationml.slide+xml"/>
  <Override PartName="/ppt/slides/slide122.xml" ContentType="application/vnd.openxmlformats-officedocument.presentationml.slide+xml"/>
  <Override PartName="/ppt/slides/slide26.xml" ContentType="application/vnd.openxmlformats-officedocument.presentationml.slide+xml"/>
  <Override PartName="/ppt/slides/slide94.xml" ContentType="application/vnd.openxmlformats-officedocument.presentationml.slide+xml"/>
  <Override PartName="/ppt/slides/slide19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70.xml" ContentType="application/vnd.openxmlformats-officedocument.presentationml.slide+xml"/>
  <Override PartName="/ppt/slides/slide74.xml" ContentType="application/vnd.openxmlformats-officedocument.presentationml.slide+xml"/>
  <Override PartName="/ppt/slides/slide1.xml" ContentType="application/vnd.openxmlformats-officedocument.presentationml.slide+xml"/>
  <Override PartName="/ppt/slides/slide107.xml" ContentType="application/vnd.openxmlformats-officedocument.presentationml.slide+xml"/>
  <Override PartName="/ppt/slides/slide79.xml" ContentType="application/vnd.openxmlformats-officedocument.presentationml.slide+xml"/>
  <Override PartName="/ppt/slides/slide103.xml" ContentType="application/vnd.openxmlformats-officedocument.presentationml.slide+xml"/>
  <Override PartName="/ppt/slides/slide171.xml" ContentType="application/vnd.openxmlformats-officedocument.presentationml.slide+xml"/>
  <Override PartName="/ppt/slides/slide75.xml" ContentType="application/vnd.openxmlformats-officedocument.presentationml.slide+xml"/>
  <Override PartName="/ppt/slides/slide104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105.xml" ContentType="application/vnd.openxmlformats-officedocument.presentationml.slide+xml"/>
  <Override PartName="/ppt/slides/slide78.xml" ContentType="application/vnd.openxmlformats-officedocument.presentationml.slide+xml"/>
  <Override PartName="/ppt/slides/slide106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12.xml" ContentType="application/vnd.openxmlformats-officedocument.presentationml.slide+xml"/>
  <Override PartName="/ppt/slides/slide270.xml" ContentType="application/vnd.openxmlformats-officedocument.presentationml.slide+xml"/>
  <Override PartName="/ppt/slides/slide164.xml" ContentType="application/vnd.openxmlformats-officedocument.presentationml.slide+xml"/>
  <Override PartName="/ppt/slides/slide202.xml" ContentType="application/vnd.openxmlformats-officedocument.presentationml.slide+xml"/>
  <Override PartName="/ppt/slides/slide98.xml" ContentType="application/vnd.openxmlformats-officedocument.presentationml.slide+xml"/>
  <Override PartName="/ppt/slides/slide126.xml" ContentType="application/vnd.openxmlformats-officedocument.presentationml.slide+xml"/>
  <Override PartName="/ppt/slides/slide269.xml" ContentType="application/vnd.openxmlformats-officedocument.presentationml.slide+xml"/>
  <Override PartName="/ppt/slides/slide271.xml" ContentType="application/vnd.openxmlformats-officedocument.presentationml.slide+xml"/>
  <Override PartName="/ppt/slides/slide165.xml" ContentType="application/vnd.openxmlformats-officedocument.presentationml.slide+xml"/>
  <Override PartName="/ppt/slides/slide203.xml" ContentType="application/vnd.openxmlformats-officedocument.presentationml.slide+xml"/>
  <Override PartName="/ppt/slides/slide99.xml" ContentType="application/vnd.openxmlformats-officedocument.presentationml.slide+xml"/>
  <Override PartName="/ppt/slides/slide127.xml" ContentType="application/vnd.openxmlformats-officedocument.presentationml.slide+xml"/>
  <Override PartName="/ppt/slides/slide233.xml" ContentType="application/vnd.openxmlformats-officedocument.presentationml.slide+xml"/>
  <Override PartName="/ppt/slides/slide195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167.xml" ContentType="application/vnd.openxmlformats-officedocument.presentationml.slide+xml"/>
  <Override PartName="/ppt/slides/slide205.xml" ContentType="application/vnd.openxmlformats-officedocument.presentationml.slide+xml"/>
  <Override PartName="/ppt/slides/slide274.xml" ContentType="application/vnd.openxmlformats-officedocument.presentationml.slide+xml"/>
  <Override PartName="/ppt/slides/slide19.xml" ContentType="application/vnd.openxmlformats-officedocument.presentationml.slide+xml"/>
  <Override PartName="/ppt/slides/slide115.xml" ContentType="application/vnd.openxmlformats-officedocument.presentationml.slide+xml"/>
  <Override PartName="/ppt/slides/slide87.xml" ContentType="application/vnd.openxmlformats-officedocument.presentationml.slide+xml"/>
  <Override PartName="/ppt/slides/slide277.xml" ContentType="application/vnd.openxmlformats-officedocument.presentationml.slide+xml"/>
  <Override PartName="/ppt/slides/slide290.xml" ContentType="application/vnd.openxmlformats-officedocument.presentationml.slide+xml"/>
  <Override PartName="/ppt/slides/slide284.xml" ContentType="application/vnd.openxmlformats-officedocument.presentationml.slide+xml"/>
  <Override PartName="/ppt/slides/slide283.xml" ContentType="application/vnd.openxmlformats-officedocument.presentationml.slide+xml"/>
  <Override PartName="/ppt/slides/slide177.xml" ContentType="application/vnd.openxmlformats-officedocument.presentationml.slide+xml"/>
  <Override PartName="/ppt/slides/slide215.xml" ContentType="application/vnd.openxmlformats-officedocument.presentationml.slide+xml"/>
  <Override PartName="/ppt/slides/slide282.xml" ContentType="application/vnd.openxmlformats-officedocument.presentationml.slide+xml"/>
  <Override PartName="/ppt/slides/slide176.xml" ContentType="application/vnd.openxmlformats-officedocument.presentationml.slide+xml"/>
  <Override PartName="/ppt/slides/slide214.xml" ContentType="application/vnd.openxmlformats-officedocument.presentationml.slide+xml"/>
  <Override PartName="/ppt/slides/slide118.xml" ContentType="application/vnd.openxmlformats-officedocument.presentationml.slide+xml"/>
  <Override PartName="/ppt/slides/slide23.xml" ContentType="application/vnd.openxmlformats-officedocument.presentationml.slide+xml"/>
  <Override PartName="/ppt/slides/slide281.xml" ContentType="application/vnd.openxmlformats-officedocument.presentationml.slide+xml"/>
  <Override PartName="/ppt/slides/slide175.xml" ContentType="application/vnd.openxmlformats-officedocument.presentationml.slide+xml"/>
  <Override PartName="/ppt/slides/slide213.xml" ContentType="application/vnd.openxmlformats-officedocument.presentationml.slide+xml"/>
  <Override PartName="/ppt/slides/slide117.xml" ContentType="application/vnd.openxmlformats-officedocument.presentationml.slide+xml"/>
  <Override PartName="/ppt/slides/slide89.xml" ContentType="application/vnd.openxmlformats-officedocument.presentationml.slide+xml"/>
  <Override PartName="/ppt/slides/slide22.xml" ContentType="application/vnd.openxmlformats-officedocument.presentationml.slide+xml"/>
  <Override PartName="/ppt/slides/slide280.xml" ContentType="application/vnd.openxmlformats-officedocument.presentationml.slide+xml"/>
  <Override PartName="/ppt/slides/slide174.xml" ContentType="application/vnd.openxmlformats-officedocument.presentationml.slide+xml"/>
  <Override PartName="/ppt/slides/slide212.xml" ContentType="application/vnd.openxmlformats-officedocument.presentationml.slide+xml"/>
  <Override PartName="/ppt/slides/slide287.xml" ContentType="application/vnd.openxmlformats-officedocument.presentationml.slide+xml"/>
  <Override PartName="/ppt/slides/slide29.xml" ContentType="application/vnd.openxmlformats-officedocument.presentationml.slide+xml"/>
  <Override PartName="/ppt/slides/slide125.xml" ContentType="application/vnd.openxmlformats-officedocument.presentationml.slide+xml"/>
  <Override PartName="/ppt/slides/slide97.xml" ContentType="application/vnd.openxmlformats-officedocument.presentationml.slide+xml"/>
  <Override PartName="/ppt/slides/slide181.xml" ContentType="application/vnd.openxmlformats-officedocument.presentationml.slide+xml"/>
  <Override PartName="/ppt/slides/slide17.xml" ContentType="application/vnd.openxmlformats-officedocument.presentationml.slide+xml"/>
  <Override PartName="/ppt/slides/slide113.xml" ContentType="application/vnd.openxmlformats-officedocument.presentationml.slide+xml"/>
  <Override PartName="/ppt/slides/slide85.xml" ContentType="application/vnd.openxmlformats-officedocument.presentationml.slide+xml"/>
  <Override PartName="/ppt/slides/slide116.xml" ContentType="application/vnd.openxmlformats-officedocument.presentationml.slide+xml"/>
  <Override PartName="/ppt/slides/slide88.xml" ContentType="application/vnd.openxmlformats-officedocument.presentationml.slide+xml"/>
  <Override PartName="/ppt/slides/slide222.xml" ContentType="application/vnd.openxmlformats-officedocument.presentationml.slide+xml"/>
  <Override PartName="/ppt/slides/slide184.xml" ContentType="application/vnd.openxmlformats-officedocument.presentationml.slide+xml"/>
  <Override PartName="/ppt/slides/slide261.xml" ContentType="application/vnd.openxmlformats-officedocument.presentationml.slide+xml"/>
  <Override PartName="/ppt/slides/slide260.xml" ContentType="application/vnd.openxmlformats-officedocument.presentationml.slide+xml"/>
  <Override PartName="/ppt/slides/slide276.xml" ContentType="application/vnd.openxmlformats-officedocument.presentationml.slide+xml"/>
  <Override PartName="/ppt/slides/slide18.xml" ContentType="application/vnd.openxmlformats-officedocument.presentationml.slide+xml"/>
  <Override PartName="/ppt/slides/slide114.xml" ContentType="application/vnd.openxmlformats-officedocument.presentationml.slide+xml"/>
  <Override PartName="/ppt/slides/slide86.xml" ContentType="application/vnd.openxmlformats-officedocument.presentationml.slide+xml"/>
  <Override PartName="/ppt/slides/slide124.xml" ContentType="application/vnd.openxmlformats-officedocument.presentationml.slide+xml"/>
  <Override PartName="/ppt/slides/slide96.xml" ContentType="application/vnd.openxmlformats-officedocument.presentationml.slide+xml"/>
  <Override PartName="/ppt/slides/slide28.xml" ContentType="application/vnd.openxmlformats-officedocument.presentationml.slide+xml"/>
  <Override PartName="/ppt/slides/slide289.xml" ContentType="application/vnd.openxmlformats-officedocument.presentationml.slide+xml"/>
  <Override PartName="/ppt/slides/slide275.xml" ContentType="application/vnd.openxmlformats-officedocument.presentationml.slide+xml"/>
  <Override PartName="/ppt/slides/slide286.xml" ContentType="application/vnd.openxmlformats-officedocument.presentationml.slide+xml"/>
  <Override PartName="/ppt/slides/slide123.xml" ContentType="application/vnd.openxmlformats-officedocument.presentationml.slide+xml"/>
  <Override PartName="/ppt/slides/slide95.xml" ContentType="application/vnd.openxmlformats-officedocument.presentationml.slide+xml"/>
  <Override PartName="/ppt/slides/slide27.xml" ContentType="application/vnd.openxmlformats-officedocument.presentationml.slide+xml"/>
  <Override PartName="/ppt/slides/slide191.xml" ContentType="application/vnd.openxmlformats-officedocument.presentationml.slide+xml"/>
  <Override PartName="/ppt/slides/slide288.xml" ContentType="application/vnd.openxmlformats-officedocument.presentationml.slide+xml"/>
  <Override PartName="/ppt/slides/slide285.xml" ContentType="application/vnd.openxmlformats-officedocument.presentationml.slide+xml"/>
  <Override PartName="/ppt/slides/slide279.xml" ContentType="application/vnd.openxmlformats-officedocument.presentationml.slide+xml"/>
  <Override PartName="/ppt/slides/slide278.xml" ContentType="application/vnd.openxmlformats-officedocument.presentationml.slide+xml"/>
  <Override PartName="/ppt/slides/slide48.xml" ContentType="application/vnd.openxmlformats-officedocument.presentationml.slide+xml"/>
  <Override PartName="/ppt/slides/slide144.xml" ContentType="application/vnd.openxmlformats-officedocument.presentationml.slide+xml"/>
  <Override PartName="/ppt/slides/slide13.xml" ContentType="application/vnd.openxmlformats-officedocument.presentationml.slide+xml"/>
  <Override PartName="/ppt/slides/slide9.xml" ContentType="application/vnd.openxmlformats-officedocument.presentationml.slide+xml"/>
  <Override PartName="/ppt/slides/slide245.xml" ContentType="application/vnd.openxmlformats-officedocument.presentationml.slide+xml"/>
  <Override PartName="/ppt/slides/slide44.xml" ContentType="application/vnd.openxmlformats-officedocument.presentationml.slide+xml"/>
  <Override PartName="/ppt/slides/slide140.xml" ContentType="application/vnd.openxmlformats-officedocument.presentationml.slide+xml"/>
  <Override PartName="/ppt/slides/slide5.xml" ContentType="application/vnd.openxmlformats-officedocument.presentationml.slide+xml"/>
  <Override PartName="/ppt/slides/slide241.xml" ContentType="application/vnd.openxmlformats-officedocument.presentationml.slide+xml"/>
  <Override PartName="/ppt/slides/slide49.xml" ContentType="application/vnd.openxmlformats-officedocument.presentationml.slide+xml"/>
  <Override PartName="/ppt/slides/slide145.xml" ContentType="application/vnd.openxmlformats-officedocument.presentationml.slide+xml"/>
  <Override PartName="/ppt/slides/slide6.xml" ContentType="application/vnd.openxmlformats-officedocument.presentationml.slide+xml"/>
  <Override PartName="/ppt/slides/slide242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30.xml" ContentType="application/vnd.openxmlformats-officedocument.presentationml.slide+xml"/>
  <Override PartName="/ppt/slides/slide35.xml" ContentType="application/vnd.openxmlformats-officedocument.presentationml.slide+xml"/>
  <Override PartName="/ppt/slides/slide131.xml" ContentType="application/vnd.openxmlformats-officedocument.presentationml.slide+xml"/>
  <Override PartName="/ppt/slides/slide36.xml" ContentType="application/vnd.openxmlformats-officedocument.presentationml.slide+xml"/>
  <Override PartName="/ppt/slides/slide132.xml" ContentType="application/vnd.openxmlformats-officedocument.presentationml.slide+xml"/>
  <Override PartName="/ppt/slides/slide37.xml" ContentType="application/vnd.openxmlformats-officedocument.presentationml.slide+xml"/>
  <Override PartName="/ppt/slides/slide133.xml" ContentType="application/vnd.openxmlformats-officedocument.presentationml.slide+xml"/>
  <Override PartName="/ppt/slides/slide38.xml" ContentType="application/vnd.openxmlformats-officedocument.presentationml.slide+xml"/>
  <Override PartName="/ppt/slides/slide134.xml" ContentType="application/vnd.openxmlformats-officedocument.presentationml.slide+xml"/>
  <Override PartName="/ppt/slides/slide39.xml" ContentType="application/vnd.openxmlformats-officedocument.presentationml.slide+xml"/>
  <Override PartName="/ppt/slides/slide135.xml" ContentType="application/vnd.openxmlformats-officedocument.presentationml.slide+xml"/>
  <Override PartName="/ppt/slides/slide45.xml" ContentType="application/vnd.openxmlformats-officedocument.presentationml.slide+xml"/>
  <Override PartName="/ppt/slides/slide141.xml" ContentType="application/vnd.openxmlformats-officedocument.presentationml.slide+xml"/>
  <Override PartName="/ppt/slides/slide46.xml" ContentType="application/vnd.openxmlformats-officedocument.presentationml.slide+xml"/>
  <Override PartName="/ppt/slides/slide142.xml" ContentType="application/vnd.openxmlformats-officedocument.presentationml.slide+xml"/>
  <Override PartName="/ppt/slides/slide54.xml" ContentType="application/vnd.openxmlformats-officedocument.presentationml.slide+xml"/>
  <Override PartName="/ppt/slides/slide150.xml" ContentType="application/vnd.openxmlformats-officedocument.presentationml.slide+xml"/>
  <Override PartName="/ppt/slides/slide55.xml" ContentType="application/vnd.openxmlformats-officedocument.presentationml.slide+xml"/>
  <Override PartName="/ppt/slides/slide151.xml" ContentType="application/vnd.openxmlformats-officedocument.presentationml.slide+xml"/>
  <Override PartName="/ppt/slides/slide56.xml" ContentType="application/vnd.openxmlformats-officedocument.presentationml.slide+xml"/>
  <Override PartName="/ppt/slides/slide152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0.xml" ContentType="application/vnd.openxmlformats-officedocument.presentationml.slide+xml"/>
  <Override PartName="/ppt/slides/slide138.xml" ContentType="application/vnd.openxmlformats-officedocument.presentationml.slide+xml"/>
  <Override PartName="/ppt/slides/slide11.xml" ContentType="application/vnd.openxmlformats-officedocument.presentationml.slide+xml"/>
  <Override PartName="/ppt/slides/slide139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20.xml" ContentType="application/vnd.openxmlformats-officedocument.presentationml.slide+xml"/>
  <Override PartName="/ppt/slides/slide148.xml" ContentType="application/vnd.openxmlformats-officedocument.presentationml.slide+xml"/>
  <Override PartName="/ppt/slides/slide21.xml" ContentType="application/vnd.openxmlformats-officedocument.presentationml.slide+xml"/>
  <Override PartName="/ppt/slides/slide149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30.xml" ContentType="application/vnd.openxmlformats-officedocument.presentationml.slide+xml"/>
  <Override PartName="/ppt/slides/slide158.xml" ContentType="application/vnd.openxmlformats-officedocument.presentationml.slide+xml"/>
  <Override PartName="/ppt/slides/slide31.xml" ContentType="application/vnd.openxmlformats-officedocument.presentationml.slide+xml"/>
  <Override PartName="/ppt/slides/slide159.xml" ContentType="application/vnd.openxmlformats-officedocument.presentationml.slide+xml"/>
  <Override PartName="/ppt/slides/slide162.xml" ContentType="application/vnd.openxmlformats-officedocument.presentationml.slide+xml"/>
  <Override PartName="/ppt/slides/slide200.xml" ContentType="application/vnd.openxmlformats-officedocument.presentationml.slide+xml"/>
  <Override PartName="/ppt/slides/slide163.xml" ContentType="application/vnd.openxmlformats-officedocument.presentationml.slide+xml"/>
  <Override PartName="/ppt/slides/slide201.xml" ContentType="application/vnd.openxmlformats-officedocument.presentationml.slide+xml"/>
  <Override PartName="/ppt/slides/slide204.xml" ContentType="application/vnd.openxmlformats-officedocument.presentationml.slide+xml"/>
  <Override PartName="/ppt/slides/slide166.xml" ContentType="application/vnd.openxmlformats-officedocument.presentationml.slide+xml"/>
  <Override PartName="/ppt/slides/slide168.xml" ContentType="application/vnd.openxmlformats-officedocument.presentationml.slide+xml"/>
  <Override PartName="/ppt/slides/slide206.xml" ContentType="application/vnd.openxmlformats-officedocument.presentationml.slide+xml"/>
  <Override PartName="/ppt/slides/slide40.xml" ContentType="application/vnd.openxmlformats-officedocument.presentationml.slide+xml"/>
  <Override PartName="/ppt/slides/slide169.xml" ContentType="application/vnd.openxmlformats-officedocument.presentationml.slide+xml"/>
  <Override PartName="/ppt/slides/slide207.xml" ContentType="application/vnd.openxmlformats-officedocument.presentationml.slide+xml"/>
  <Override PartName="/ppt/slides/slide41.xml" ContentType="application/vnd.openxmlformats-officedocument.presentationml.slide+xml"/>
  <Override PartName="/ppt/slides/slide208.xml" ContentType="application/vnd.openxmlformats-officedocument.presentationml.slide+xml"/>
  <Override PartName="/ppt/slides/slide42.xml" ContentType="application/vnd.openxmlformats-officedocument.presentationml.slide+xml"/>
  <Override PartName="/ppt/slides/slide209.xml" ContentType="application/vnd.openxmlformats-officedocument.presentationml.slide+xml"/>
  <Override PartName="/ppt/slides/slide43.xml" ContentType="application/vnd.openxmlformats-officedocument.presentationml.slide+xml"/>
  <Override PartName="/ppt/slides/slide172.xml" ContentType="application/vnd.openxmlformats-officedocument.presentationml.slide+xml"/>
  <Override PartName="/ppt/slides/slide210.xml" ContentType="application/vnd.openxmlformats-officedocument.presentationml.slide+xml"/>
  <Override PartName="/ppt/slides/slide173.xml" ContentType="application/vnd.openxmlformats-officedocument.presentationml.slide+xml"/>
  <Override PartName="/ppt/slides/slide211.xml" ContentType="application/vnd.openxmlformats-officedocument.presentationml.slide+xml"/>
  <Override PartName="/ppt/slides/slide216.xml" ContentType="application/vnd.openxmlformats-officedocument.presentationml.slide+xml"/>
  <Override PartName="/ppt/slides/slide50.xml" ContentType="application/vnd.openxmlformats-officedocument.presentationml.slide+xml"/>
  <Override PartName="/ppt/slides/slide178.xml" ContentType="application/vnd.openxmlformats-officedocument.presentationml.slide+xml"/>
  <Override PartName="/ppt/slides/slide217.xml" ContentType="application/vnd.openxmlformats-officedocument.presentationml.slide+xml"/>
  <Override PartName="/ppt/slides/slide51.xml" ContentType="application/vnd.openxmlformats-officedocument.presentationml.slide+xml"/>
  <Override PartName="/ppt/slides/slide179.xml" ContentType="application/vnd.openxmlformats-officedocument.presentationml.slide+xml"/>
  <Override PartName="/ppt/slides/slide218.xml" ContentType="application/vnd.openxmlformats-officedocument.presentationml.slide+xml"/>
  <Override PartName="/ppt/slides/slide52.xml" ContentType="application/vnd.openxmlformats-officedocument.presentationml.slide+xml"/>
  <Override PartName="/ppt/slides/slide219.xml" ContentType="application/vnd.openxmlformats-officedocument.presentationml.slide+xml"/>
  <Override PartName="/ppt/slides/slide53.xml" ContentType="application/vnd.openxmlformats-officedocument.presentationml.slide+xml"/>
  <Override PartName="/ppt/slides/slide182.xml" ContentType="application/vnd.openxmlformats-officedocument.presentationml.slide+xml"/>
  <Override PartName="/ppt/slides/slide220.xml" ContentType="application/vnd.openxmlformats-officedocument.presentationml.slide+xml"/>
  <Override PartName="/ppt/slides/slide183.xml" ContentType="application/vnd.openxmlformats-officedocument.presentationml.slide+xml"/>
  <Override PartName="/ppt/slides/slide221.xml" ContentType="application/vnd.openxmlformats-officedocument.presentationml.slide+xml"/>
  <Override PartName="/ppt/slides/slide185.xml" ContentType="application/vnd.openxmlformats-officedocument.presentationml.slide+xml"/>
  <Override PartName="/ppt/slides/slide223.xml" ContentType="application/vnd.openxmlformats-officedocument.presentationml.slide+xml"/>
  <Override PartName="/ppt/slides/slide186.xml" ContentType="application/vnd.openxmlformats-officedocument.presentationml.slide+xml"/>
  <Override PartName="/ppt/slides/slide224.xml" ContentType="application/vnd.openxmlformats-officedocument.presentationml.slide+xml"/>
  <Override PartName="/ppt/slides/slide187.xml" ContentType="application/vnd.openxmlformats-officedocument.presentationml.slide+xml"/>
  <Override PartName="/ppt/slides/slide225.xml" ContentType="application/vnd.openxmlformats-officedocument.presentationml.slide+xml"/>
  <Override PartName="/ppt/slides/slide60.xml" ContentType="application/vnd.openxmlformats-officedocument.presentationml.slide+xml"/>
  <Override PartName="/ppt/slides/slide188.xml" ContentType="application/vnd.openxmlformats-officedocument.presentationml.slide+xml"/>
  <Override PartName="/ppt/slides/slide226.xml" ContentType="application/vnd.openxmlformats-officedocument.presentationml.slide+xml"/>
  <Override PartName="/ppt/slides/slide61.xml" ContentType="application/vnd.openxmlformats-officedocument.presentationml.slide+xml"/>
  <Override PartName="/ppt/slides/slide189.xml" ContentType="application/vnd.openxmlformats-officedocument.presentationml.slide+xml"/>
  <Override PartName="/ppt/slides/slide227.xml" ContentType="application/vnd.openxmlformats-officedocument.presentationml.slide+xml"/>
  <Override PartName="/ppt/slides/slide62.xml" ContentType="application/vnd.openxmlformats-officedocument.presentationml.slide+xml"/>
  <Override PartName="/ppt/slides/slide228.xml" ContentType="application/vnd.openxmlformats-officedocument.presentationml.slide+xml"/>
  <Override PartName="/ppt/slides/slide63.xml" ContentType="application/vnd.openxmlformats-officedocument.presentationml.slide+xml"/>
  <Override PartName="/ppt/slides/slide229.xml" ContentType="application/vnd.openxmlformats-officedocument.presentationml.slide+xml"/>
  <Override PartName="/ppt/slides/slide192.xml" ContentType="application/vnd.openxmlformats-officedocument.presentationml.slide+xml"/>
  <Override PartName="/ppt/slides/slide230.xml" ContentType="application/vnd.openxmlformats-officedocument.presentationml.slide+xml"/>
  <Override PartName="/ppt/slides/slide193.xml" ContentType="application/vnd.openxmlformats-officedocument.presentationml.slide+xml"/>
  <Override PartName="/ppt/slides/slide231.xml" ContentType="application/vnd.openxmlformats-officedocument.presentationml.slide+xml"/>
  <Override PartName="/ppt/slides/slide194.xml" ContentType="application/vnd.openxmlformats-officedocument.presentationml.slide+xml"/>
  <Override PartName="/ppt/slides/slide23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100" Type="http://schemas.openxmlformats.org/officeDocument/2006/relationships/slide" Target="slides/slide98.xml"/><Relationship Id="rId101" Type="http://schemas.openxmlformats.org/officeDocument/2006/relationships/slide" Target="slides/slide99.xml"/><Relationship Id="rId102" Type="http://schemas.openxmlformats.org/officeDocument/2006/relationships/slide" Target="slides/slide100.xml"/><Relationship Id="rId103" Type="http://schemas.openxmlformats.org/officeDocument/2006/relationships/slide" Target="slides/slide101.xml"/><Relationship Id="rId104" Type="http://schemas.openxmlformats.org/officeDocument/2006/relationships/slide" Target="slides/slide102.xml"/><Relationship Id="rId105" Type="http://schemas.openxmlformats.org/officeDocument/2006/relationships/slide" Target="slides/slide103.xml"/><Relationship Id="rId106" Type="http://schemas.openxmlformats.org/officeDocument/2006/relationships/slide" Target="slides/slide104.xml"/><Relationship Id="rId107" Type="http://schemas.openxmlformats.org/officeDocument/2006/relationships/slide" Target="slides/slide105.xml"/><Relationship Id="rId108" Type="http://schemas.openxmlformats.org/officeDocument/2006/relationships/slide" Target="slides/slide106.xml"/><Relationship Id="rId109" Type="http://schemas.openxmlformats.org/officeDocument/2006/relationships/slide" Target="slides/slide107.xml"/><Relationship Id="rId110" Type="http://schemas.openxmlformats.org/officeDocument/2006/relationships/slide" Target="slides/slide108.xml"/><Relationship Id="rId111" Type="http://schemas.openxmlformats.org/officeDocument/2006/relationships/slide" Target="slides/slide109.xml"/><Relationship Id="rId112" Type="http://schemas.openxmlformats.org/officeDocument/2006/relationships/slide" Target="slides/slide110.xml"/><Relationship Id="rId113" Type="http://schemas.openxmlformats.org/officeDocument/2006/relationships/slide" Target="slides/slide111.xml"/><Relationship Id="rId114" Type="http://schemas.openxmlformats.org/officeDocument/2006/relationships/slide" Target="slides/slide112.xml"/><Relationship Id="rId115" Type="http://schemas.openxmlformats.org/officeDocument/2006/relationships/slide" Target="slides/slide113.xml"/><Relationship Id="rId116" Type="http://schemas.openxmlformats.org/officeDocument/2006/relationships/slide" Target="slides/slide114.xml"/><Relationship Id="rId117" Type="http://schemas.openxmlformats.org/officeDocument/2006/relationships/slide" Target="slides/slide115.xml"/><Relationship Id="rId118" Type="http://schemas.openxmlformats.org/officeDocument/2006/relationships/slide" Target="slides/slide116.xml"/><Relationship Id="rId119" Type="http://schemas.openxmlformats.org/officeDocument/2006/relationships/slide" Target="slides/slide117.xml"/><Relationship Id="rId120" Type="http://schemas.openxmlformats.org/officeDocument/2006/relationships/slide" Target="slides/slide118.xml"/><Relationship Id="rId121" Type="http://schemas.openxmlformats.org/officeDocument/2006/relationships/slide" Target="slides/slide119.xml"/><Relationship Id="rId122" Type="http://schemas.openxmlformats.org/officeDocument/2006/relationships/slide" Target="slides/slide120.xml"/><Relationship Id="rId123" Type="http://schemas.openxmlformats.org/officeDocument/2006/relationships/slide" Target="slides/slide121.xml"/><Relationship Id="rId124" Type="http://schemas.openxmlformats.org/officeDocument/2006/relationships/slide" Target="slides/slide122.xml"/><Relationship Id="rId125" Type="http://schemas.openxmlformats.org/officeDocument/2006/relationships/slide" Target="slides/slide123.xml"/><Relationship Id="rId126" Type="http://schemas.openxmlformats.org/officeDocument/2006/relationships/slide" Target="slides/slide124.xml"/><Relationship Id="rId127" Type="http://schemas.openxmlformats.org/officeDocument/2006/relationships/slide" Target="slides/slide125.xml"/><Relationship Id="rId128" Type="http://schemas.openxmlformats.org/officeDocument/2006/relationships/slide" Target="slides/slide126.xml"/><Relationship Id="rId129" Type="http://schemas.openxmlformats.org/officeDocument/2006/relationships/slide" Target="slides/slide127.xml"/><Relationship Id="rId130" Type="http://schemas.openxmlformats.org/officeDocument/2006/relationships/slide" Target="slides/slide128.xml"/><Relationship Id="rId131" Type="http://schemas.openxmlformats.org/officeDocument/2006/relationships/slide" Target="slides/slide129.xml"/><Relationship Id="rId132" Type="http://schemas.openxmlformats.org/officeDocument/2006/relationships/slide" Target="slides/slide130.xml"/><Relationship Id="rId133" Type="http://schemas.openxmlformats.org/officeDocument/2006/relationships/slide" Target="slides/slide131.xml"/><Relationship Id="rId134" Type="http://schemas.openxmlformats.org/officeDocument/2006/relationships/slide" Target="slides/slide132.xml"/><Relationship Id="rId135" Type="http://schemas.openxmlformats.org/officeDocument/2006/relationships/slide" Target="slides/slide133.xml"/><Relationship Id="rId136" Type="http://schemas.openxmlformats.org/officeDocument/2006/relationships/slide" Target="slides/slide134.xml"/><Relationship Id="rId137" Type="http://schemas.openxmlformats.org/officeDocument/2006/relationships/slide" Target="slides/slide135.xml"/><Relationship Id="rId138" Type="http://schemas.openxmlformats.org/officeDocument/2006/relationships/slide" Target="slides/slide136.xml"/><Relationship Id="rId139" Type="http://schemas.openxmlformats.org/officeDocument/2006/relationships/slide" Target="slides/slide137.xml"/><Relationship Id="rId140" Type="http://schemas.openxmlformats.org/officeDocument/2006/relationships/slide" Target="slides/slide138.xml"/><Relationship Id="rId141" Type="http://schemas.openxmlformats.org/officeDocument/2006/relationships/slide" Target="slides/slide139.xml"/><Relationship Id="rId142" Type="http://schemas.openxmlformats.org/officeDocument/2006/relationships/slide" Target="slides/slide140.xml"/><Relationship Id="rId143" Type="http://schemas.openxmlformats.org/officeDocument/2006/relationships/slide" Target="slides/slide141.xml"/><Relationship Id="rId144" Type="http://schemas.openxmlformats.org/officeDocument/2006/relationships/slide" Target="slides/slide142.xml"/><Relationship Id="rId145" Type="http://schemas.openxmlformats.org/officeDocument/2006/relationships/slide" Target="slides/slide143.xml"/><Relationship Id="rId146" Type="http://schemas.openxmlformats.org/officeDocument/2006/relationships/slide" Target="slides/slide144.xml"/><Relationship Id="rId147" Type="http://schemas.openxmlformats.org/officeDocument/2006/relationships/slide" Target="slides/slide145.xml"/><Relationship Id="rId148" Type="http://schemas.openxmlformats.org/officeDocument/2006/relationships/slide" Target="slides/slide146.xml"/><Relationship Id="rId149" Type="http://schemas.openxmlformats.org/officeDocument/2006/relationships/slide" Target="slides/slide147.xml"/><Relationship Id="rId150" Type="http://schemas.openxmlformats.org/officeDocument/2006/relationships/slide" Target="slides/slide148.xml"/><Relationship Id="rId151" Type="http://schemas.openxmlformats.org/officeDocument/2006/relationships/slide" Target="slides/slide149.xml"/><Relationship Id="rId152" Type="http://schemas.openxmlformats.org/officeDocument/2006/relationships/slide" Target="slides/slide150.xml"/><Relationship Id="rId153" Type="http://schemas.openxmlformats.org/officeDocument/2006/relationships/slide" Target="slides/slide151.xml"/><Relationship Id="rId154" Type="http://schemas.openxmlformats.org/officeDocument/2006/relationships/slide" Target="slides/slide152.xml"/><Relationship Id="rId155" Type="http://schemas.openxmlformats.org/officeDocument/2006/relationships/slide" Target="slides/slide153.xml"/><Relationship Id="rId156" Type="http://schemas.openxmlformats.org/officeDocument/2006/relationships/slide" Target="slides/slide154.xml"/><Relationship Id="rId157" Type="http://schemas.openxmlformats.org/officeDocument/2006/relationships/slide" Target="slides/slide155.xml"/><Relationship Id="rId158" Type="http://schemas.openxmlformats.org/officeDocument/2006/relationships/slide" Target="slides/slide156.xml"/><Relationship Id="rId159" Type="http://schemas.openxmlformats.org/officeDocument/2006/relationships/slide" Target="slides/slide157.xml"/><Relationship Id="rId160" Type="http://schemas.openxmlformats.org/officeDocument/2006/relationships/slide" Target="slides/slide158.xml"/><Relationship Id="rId161" Type="http://schemas.openxmlformats.org/officeDocument/2006/relationships/slide" Target="slides/slide159.xml"/><Relationship Id="rId162" Type="http://schemas.openxmlformats.org/officeDocument/2006/relationships/slide" Target="slides/slide160.xml"/><Relationship Id="rId163" Type="http://schemas.openxmlformats.org/officeDocument/2006/relationships/slide" Target="slides/slide161.xml"/><Relationship Id="rId164" Type="http://schemas.openxmlformats.org/officeDocument/2006/relationships/slide" Target="slides/slide162.xml"/><Relationship Id="rId165" Type="http://schemas.openxmlformats.org/officeDocument/2006/relationships/slide" Target="slides/slide163.xml"/><Relationship Id="rId166" Type="http://schemas.openxmlformats.org/officeDocument/2006/relationships/slide" Target="slides/slide164.xml"/><Relationship Id="rId167" Type="http://schemas.openxmlformats.org/officeDocument/2006/relationships/slide" Target="slides/slide165.xml"/><Relationship Id="rId168" Type="http://schemas.openxmlformats.org/officeDocument/2006/relationships/slide" Target="slides/slide166.xml"/><Relationship Id="rId169" Type="http://schemas.openxmlformats.org/officeDocument/2006/relationships/slide" Target="slides/slide167.xml"/><Relationship Id="rId170" Type="http://schemas.openxmlformats.org/officeDocument/2006/relationships/slide" Target="slides/slide168.xml"/><Relationship Id="rId171" Type="http://schemas.openxmlformats.org/officeDocument/2006/relationships/slide" Target="slides/slide169.xml"/><Relationship Id="rId172" Type="http://schemas.openxmlformats.org/officeDocument/2006/relationships/slide" Target="slides/slide170.xml"/><Relationship Id="rId173" Type="http://schemas.openxmlformats.org/officeDocument/2006/relationships/slide" Target="slides/slide171.xml"/><Relationship Id="rId174" Type="http://schemas.openxmlformats.org/officeDocument/2006/relationships/slide" Target="slides/slide172.xml"/><Relationship Id="rId175" Type="http://schemas.openxmlformats.org/officeDocument/2006/relationships/slide" Target="slides/slide173.xml"/><Relationship Id="rId176" Type="http://schemas.openxmlformats.org/officeDocument/2006/relationships/slide" Target="slides/slide174.xml"/><Relationship Id="rId177" Type="http://schemas.openxmlformats.org/officeDocument/2006/relationships/slide" Target="slides/slide175.xml"/><Relationship Id="rId178" Type="http://schemas.openxmlformats.org/officeDocument/2006/relationships/slide" Target="slides/slide176.xml"/><Relationship Id="rId179" Type="http://schemas.openxmlformats.org/officeDocument/2006/relationships/slide" Target="slides/slide177.xml"/><Relationship Id="rId180" Type="http://schemas.openxmlformats.org/officeDocument/2006/relationships/slide" Target="slides/slide178.xml"/><Relationship Id="rId181" Type="http://schemas.openxmlformats.org/officeDocument/2006/relationships/slide" Target="slides/slide179.xml"/><Relationship Id="rId182" Type="http://schemas.openxmlformats.org/officeDocument/2006/relationships/slide" Target="slides/slide180.xml"/><Relationship Id="rId183" Type="http://schemas.openxmlformats.org/officeDocument/2006/relationships/slide" Target="slides/slide181.xml"/><Relationship Id="rId184" Type="http://schemas.openxmlformats.org/officeDocument/2006/relationships/slide" Target="slides/slide182.xml"/><Relationship Id="rId185" Type="http://schemas.openxmlformats.org/officeDocument/2006/relationships/slide" Target="slides/slide183.xml"/><Relationship Id="rId186" Type="http://schemas.openxmlformats.org/officeDocument/2006/relationships/slide" Target="slides/slide184.xml"/><Relationship Id="rId187" Type="http://schemas.openxmlformats.org/officeDocument/2006/relationships/slide" Target="slides/slide185.xml"/><Relationship Id="rId188" Type="http://schemas.openxmlformats.org/officeDocument/2006/relationships/slide" Target="slides/slide186.xml"/><Relationship Id="rId189" Type="http://schemas.openxmlformats.org/officeDocument/2006/relationships/slide" Target="slides/slide187.xml"/><Relationship Id="rId190" Type="http://schemas.openxmlformats.org/officeDocument/2006/relationships/slide" Target="slides/slide188.xml"/><Relationship Id="rId191" Type="http://schemas.openxmlformats.org/officeDocument/2006/relationships/slide" Target="slides/slide189.xml"/><Relationship Id="rId192" Type="http://schemas.openxmlformats.org/officeDocument/2006/relationships/slide" Target="slides/slide190.xml"/><Relationship Id="rId193" Type="http://schemas.openxmlformats.org/officeDocument/2006/relationships/slide" Target="slides/slide191.xml"/><Relationship Id="rId194" Type="http://schemas.openxmlformats.org/officeDocument/2006/relationships/slide" Target="slides/slide192.xml"/><Relationship Id="rId195" Type="http://schemas.openxmlformats.org/officeDocument/2006/relationships/slide" Target="slides/slide193.xml"/><Relationship Id="rId196" Type="http://schemas.openxmlformats.org/officeDocument/2006/relationships/slide" Target="slides/slide194.xml"/><Relationship Id="rId197" Type="http://schemas.openxmlformats.org/officeDocument/2006/relationships/slide" Target="slides/slide195.xml"/><Relationship Id="rId198" Type="http://schemas.openxmlformats.org/officeDocument/2006/relationships/slide" Target="slides/slide196.xml"/><Relationship Id="rId199" Type="http://schemas.openxmlformats.org/officeDocument/2006/relationships/slide" Target="slides/slide197.xml"/><Relationship Id="rId200" Type="http://schemas.openxmlformats.org/officeDocument/2006/relationships/slide" Target="slides/slide198.xml"/><Relationship Id="rId201" Type="http://schemas.openxmlformats.org/officeDocument/2006/relationships/slide" Target="slides/slide199.xml"/><Relationship Id="rId202" Type="http://schemas.openxmlformats.org/officeDocument/2006/relationships/slide" Target="slides/slide200.xml"/><Relationship Id="rId203" Type="http://schemas.openxmlformats.org/officeDocument/2006/relationships/slide" Target="slides/slide201.xml"/><Relationship Id="rId204" Type="http://schemas.openxmlformats.org/officeDocument/2006/relationships/slide" Target="slides/slide202.xml"/><Relationship Id="rId205" Type="http://schemas.openxmlformats.org/officeDocument/2006/relationships/slide" Target="slides/slide203.xml"/><Relationship Id="rId206" Type="http://schemas.openxmlformats.org/officeDocument/2006/relationships/slide" Target="slides/slide204.xml"/><Relationship Id="rId207" Type="http://schemas.openxmlformats.org/officeDocument/2006/relationships/slide" Target="slides/slide205.xml"/><Relationship Id="rId208" Type="http://schemas.openxmlformats.org/officeDocument/2006/relationships/slide" Target="slides/slide206.xml"/><Relationship Id="rId209" Type="http://schemas.openxmlformats.org/officeDocument/2006/relationships/slide" Target="slides/slide207.xml"/><Relationship Id="rId210" Type="http://schemas.openxmlformats.org/officeDocument/2006/relationships/slide" Target="slides/slide208.xml"/><Relationship Id="rId211" Type="http://schemas.openxmlformats.org/officeDocument/2006/relationships/slide" Target="slides/slide209.xml"/><Relationship Id="rId212" Type="http://schemas.openxmlformats.org/officeDocument/2006/relationships/slide" Target="slides/slide210.xml"/><Relationship Id="rId213" Type="http://schemas.openxmlformats.org/officeDocument/2006/relationships/slide" Target="slides/slide211.xml"/><Relationship Id="rId214" Type="http://schemas.openxmlformats.org/officeDocument/2006/relationships/slide" Target="slides/slide212.xml"/><Relationship Id="rId215" Type="http://schemas.openxmlformats.org/officeDocument/2006/relationships/slide" Target="slides/slide213.xml"/><Relationship Id="rId216" Type="http://schemas.openxmlformats.org/officeDocument/2006/relationships/slide" Target="slides/slide214.xml"/><Relationship Id="rId217" Type="http://schemas.openxmlformats.org/officeDocument/2006/relationships/slide" Target="slides/slide215.xml"/><Relationship Id="rId218" Type="http://schemas.openxmlformats.org/officeDocument/2006/relationships/slide" Target="slides/slide216.xml"/><Relationship Id="rId219" Type="http://schemas.openxmlformats.org/officeDocument/2006/relationships/slide" Target="slides/slide217.xml"/><Relationship Id="rId220" Type="http://schemas.openxmlformats.org/officeDocument/2006/relationships/slide" Target="slides/slide218.xml"/><Relationship Id="rId221" Type="http://schemas.openxmlformats.org/officeDocument/2006/relationships/slide" Target="slides/slide219.xml"/><Relationship Id="rId222" Type="http://schemas.openxmlformats.org/officeDocument/2006/relationships/slide" Target="slides/slide220.xml"/><Relationship Id="rId223" Type="http://schemas.openxmlformats.org/officeDocument/2006/relationships/slide" Target="slides/slide221.xml"/><Relationship Id="rId224" Type="http://schemas.openxmlformats.org/officeDocument/2006/relationships/slide" Target="slides/slide222.xml"/><Relationship Id="rId225" Type="http://schemas.openxmlformats.org/officeDocument/2006/relationships/slide" Target="slides/slide223.xml"/><Relationship Id="rId226" Type="http://schemas.openxmlformats.org/officeDocument/2006/relationships/slide" Target="slides/slide224.xml"/><Relationship Id="rId227" Type="http://schemas.openxmlformats.org/officeDocument/2006/relationships/slide" Target="slides/slide225.xml"/><Relationship Id="rId228" Type="http://schemas.openxmlformats.org/officeDocument/2006/relationships/slide" Target="slides/slide226.xml"/><Relationship Id="rId229" Type="http://schemas.openxmlformats.org/officeDocument/2006/relationships/slide" Target="slides/slide227.xml"/><Relationship Id="rId230" Type="http://schemas.openxmlformats.org/officeDocument/2006/relationships/slide" Target="slides/slide228.xml"/><Relationship Id="rId231" Type="http://schemas.openxmlformats.org/officeDocument/2006/relationships/slide" Target="slides/slide229.xml"/><Relationship Id="rId232" Type="http://schemas.openxmlformats.org/officeDocument/2006/relationships/slide" Target="slides/slide230.xml"/><Relationship Id="rId233" Type="http://schemas.openxmlformats.org/officeDocument/2006/relationships/slide" Target="slides/slide231.xml"/><Relationship Id="rId234" Type="http://schemas.openxmlformats.org/officeDocument/2006/relationships/slide" Target="slides/slide232.xml"/><Relationship Id="rId235" Type="http://schemas.openxmlformats.org/officeDocument/2006/relationships/slide" Target="slides/slide233.xml"/><Relationship Id="rId236" Type="http://schemas.openxmlformats.org/officeDocument/2006/relationships/slide" Target="slides/slide234.xml"/><Relationship Id="rId237" Type="http://schemas.openxmlformats.org/officeDocument/2006/relationships/slide" Target="slides/slide235.xml"/><Relationship Id="rId238" Type="http://schemas.openxmlformats.org/officeDocument/2006/relationships/slide" Target="slides/slide236.xml"/><Relationship Id="rId239" Type="http://schemas.openxmlformats.org/officeDocument/2006/relationships/slide" Target="slides/slide237.xml"/><Relationship Id="rId240" Type="http://schemas.openxmlformats.org/officeDocument/2006/relationships/slide" Target="slides/slide238.xml"/><Relationship Id="rId241" Type="http://schemas.openxmlformats.org/officeDocument/2006/relationships/slide" Target="slides/slide239.xml"/><Relationship Id="rId242" Type="http://schemas.openxmlformats.org/officeDocument/2006/relationships/slide" Target="slides/slide240.xml"/><Relationship Id="rId243" Type="http://schemas.openxmlformats.org/officeDocument/2006/relationships/slide" Target="slides/slide241.xml"/><Relationship Id="rId244" Type="http://schemas.openxmlformats.org/officeDocument/2006/relationships/slide" Target="slides/slide242.xml"/><Relationship Id="rId245" Type="http://schemas.openxmlformats.org/officeDocument/2006/relationships/slide" Target="slides/slide243.xml"/><Relationship Id="rId246" Type="http://schemas.openxmlformats.org/officeDocument/2006/relationships/slide" Target="slides/slide244.xml"/><Relationship Id="rId247" Type="http://schemas.openxmlformats.org/officeDocument/2006/relationships/slide" Target="slides/slide245.xml"/><Relationship Id="rId248" Type="http://schemas.openxmlformats.org/officeDocument/2006/relationships/slide" Target="slides/slide246.xml"/><Relationship Id="rId249" Type="http://schemas.openxmlformats.org/officeDocument/2006/relationships/slide" Target="slides/slide247.xml"/><Relationship Id="rId250" Type="http://schemas.openxmlformats.org/officeDocument/2006/relationships/slide" Target="slides/slide248.xml"/><Relationship Id="rId251" Type="http://schemas.openxmlformats.org/officeDocument/2006/relationships/slide" Target="slides/slide249.xml"/><Relationship Id="rId252" Type="http://schemas.openxmlformats.org/officeDocument/2006/relationships/slide" Target="slides/slide250.xml"/><Relationship Id="rId253" Type="http://schemas.openxmlformats.org/officeDocument/2006/relationships/slide" Target="slides/slide251.xml"/><Relationship Id="rId254" Type="http://schemas.openxmlformats.org/officeDocument/2006/relationships/slide" Target="slides/slide252.xml"/><Relationship Id="rId255" Type="http://schemas.openxmlformats.org/officeDocument/2006/relationships/slide" Target="slides/slide253.xml"/><Relationship Id="rId256" Type="http://schemas.openxmlformats.org/officeDocument/2006/relationships/slide" Target="slides/slide254.xml"/><Relationship Id="rId257" Type="http://schemas.openxmlformats.org/officeDocument/2006/relationships/slide" Target="slides/slide255.xml"/><Relationship Id="rId258" Type="http://schemas.openxmlformats.org/officeDocument/2006/relationships/slide" Target="slides/slide256.xml"/><Relationship Id="rId259" Type="http://schemas.openxmlformats.org/officeDocument/2006/relationships/slide" Target="slides/slide257.xml"/><Relationship Id="rId260" Type="http://schemas.openxmlformats.org/officeDocument/2006/relationships/slide" Target="slides/slide258.xml"/><Relationship Id="rId261" Type="http://schemas.openxmlformats.org/officeDocument/2006/relationships/slide" Target="slides/slide259.xml"/><Relationship Id="rId262" Type="http://schemas.openxmlformats.org/officeDocument/2006/relationships/slide" Target="slides/slide260.xml"/><Relationship Id="rId263" Type="http://schemas.openxmlformats.org/officeDocument/2006/relationships/slide" Target="slides/slide261.xml"/><Relationship Id="rId264" Type="http://schemas.openxmlformats.org/officeDocument/2006/relationships/slide" Target="slides/slide262.xml"/><Relationship Id="rId265" Type="http://schemas.openxmlformats.org/officeDocument/2006/relationships/slide" Target="slides/slide263.xml"/><Relationship Id="rId266" Type="http://schemas.openxmlformats.org/officeDocument/2006/relationships/slide" Target="slides/slide264.xml"/><Relationship Id="rId267" Type="http://schemas.openxmlformats.org/officeDocument/2006/relationships/slide" Target="slides/slide265.xml"/><Relationship Id="rId268" Type="http://schemas.openxmlformats.org/officeDocument/2006/relationships/slide" Target="slides/slide266.xml"/><Relationship Id="rId269" Type="http://schemas.openxmlformats.org/officeDocument/2006/relationships/slide" Target="slides/slide267.xml"/><Relationship Id="rId270" Type="http://schemas.openxmlformats.org/officeDocument/2006/relationships/slide" Target="slides/slide268.xml"/><Relationship Id="rId271" Type="http://schemas.openxmlformats.org/officeDocument/2006/relationships/slide" Target="slides/slide269.xml"/><Relationship Id="rId272" Type="http://schemas.openxmlformats.org/officeDocument/2006/relationships/slide" Target="slides/slide270.xml"/><Relationship Id="rId273" Type="http://schemas.openxmlformats.org/officeDocument/2006/relationships/slide" Target="slides/slide271.xml"/><Relationship Id="rId274" Type="http://schemas.openxmlformats.org/officeDocument/2006/relationships/slide" Target="slides/slide272.xml"/><Relationship Id="rId275" Type="http://schemas.openxmlformats.org/officeDocument/2006/relationships/slide" Target="slides/slide273.xml"/><Relationship Id="rId276" Type="http://schemas.openxmlformats.org/officeDocument/2006/relationships/slide" Target="slides/slide274.xml"/><Relationship Id="rId277" Type="http://schemas.openxmlformats.org/officeDocument/2006/relationships/slide" Target="slides/slide275.xml"/><Relationship Id="rId278" Type="http://schemas.openxmlformats.org/officeDocument/2006/relationships/slide" Target="slides/slide276.xml"/><Relationship Id="rId279" Type="http://schemas.openxmlformats.org/officeDocument/2006/relationships/slide" Target="slides/slide277.xml"/><Relationship Id="rId280" Type="http://schemas.openxmlformats.org/officeDocument/2006/relationships/slide" Target="slides/slide278.xml"/><Relationship Id="rId281" Type="http://schemas.openxmlformats.org/officeDocument/2006/relationships/slide" Target="slides/slide279.xml"/><Relationship Id="rId282" Type="http://schemas.openxmlformats.org/officeDocument/2006/relationships/slide" Target="slides/slide280.xml"/><Relationship Id="rId283" Type="http://schemas.openxmlformats.org/officeDocument/2006/relationships/slide" Target="slides/slide281.xml"/><Relationship Id="rId284" Type="http://schemas.openxmlformats.org/officeDocument/2006/relationships/slide" Target="slides/slide282.xml"/><Relationship Id="rId285" Type="http://schemas.openxmlformats.org/officeDocument/2006/relationships/slide" Target="slides/slide283.xml"/><Relationship Id="rId286" Type="http://schemas.openxmlformats.org/officeDocument/2006/relationships/slide" Target="slides/slide284.xml"/><Relationship Id="rId287" Type="http://schemas.openxmlformats.org/officeDocument/2006/relationships/slide" Target="slides/slide285.xml"/><Relationship Id="rId288" Type="http://schemas.openxmlformats.org/officeDocument/2006/relationships/slide" Target="slides/slide286.xml"/><Relationship Id="rId289" Type="http://schemas.openxmlformats.org/officeDocument/2006/relationships/slide" Target="slides/slide287.xml"/><Relationship Id="rId290" Type="http://schemas.openxmlformats.org/officeDocument/2006/relationships/slide" Target="slides/slide288.xml"/><Relationship Id="rId291" Type="http://schemas.openxmlformats.org/officeDocument/2006/relationships/slide" Target="slides/slide289.xml"/><Relationship Id="rId292" Type="http://schemas.openxmlformats.org/officeDocument/2006/relationships/slide" Target="slides/slide290.xml"/><Relationship Id="rId29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C54E45A-4634-4941-ACEC-4E6622899C4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58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164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8311B08-93B4-4463-A04C-90D32192609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58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A517A95-67E1-4111-9068-27B60856B6E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58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76868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76868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405900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405900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405900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6A76FF5-BF96-4771-ADC8-B660731DA26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58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4CC09E2-4ECD-4DDE-9566-0AC92DA7524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58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5564A92-F888-4E8C-8466-832BBADB874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58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4E2B089-0E79-4A64-A123-902E3EE31C6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58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1F2D525-B9C9-480F-8884-F4856EBEAEC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0092C2B-5AC4-4D7B-B6E5-57B40094BEB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58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DB95660-22D6-46BA-8BC3-58A9B66701C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58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9E8919C-54D1-4AB3-89E4-5423978244D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58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BCD5D3E-812B-4E56-8538-0F76002EB78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5860" spc="-1" strike="noStrike">
                <a:solidFill>
                  <a:srgbClr val="000000"/>
                </a:solidFill>
                <a:latin typeface="Arial"/>
              </a:rPr>
              <a:t>Click to edit the title text </a:t>
            </a:r>
            <a:r>
              <a:rPr b="0" lang="en-GB" sz="586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GB" sz="58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427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51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373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373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113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75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67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67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7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67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7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67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7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6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6886800"/>
            <a:ext cx="2348280" cy="52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6886800"/>
            <a:ext cx="3195000" cy="52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6886800"/>
            <a:ext cx="2348280" cy="52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C29B9146-E6DC-45F1-A2E5-1AFD27C3A045}" type="slidenum"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slideLayout" Target="../slideLayouts/slideLayout1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slideLayout" Target="../slideLayouts/slideLayout1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slideLayout" Target="../slideLayouts/slideLayout1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slideLayout" Target="../slideLayouts/slideLayout1.xml"/>
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slideLayout" Target="../slideLayouts/slideLayout1.xml"/>
</Relationships>
</file>

<file path=ppt/slides/_rels/slide105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slideLayout" Target="../slideLayouts/slideLayout1.xml"/>
</Relationships>
</file>

<file path=ppt/slides/_rels/slide106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slideLayout" Target="../slideLayouts/slideLayout1.xml"/>
</Relationships>
</file>

<file path=ppt/slides/_rels/slide107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slideLayout" Target="../slideLayouts/slideLayout1.xml"/>
</Relationships>
</file>

<file path=ppt/slides/_rels/slide108.xml.rels><?xml version="1.0" encoding="UTF-8"?>
<Relationships xmlns="http://schemas.openxmlformats.org/package/2006/relationships"><Relationship Id="rId1" Type="http://schemas.openxmlformats.org/officeDocument/2006/relationships/image" Target="../media/image107.png"/><Relationship Id="rId2" Type="http://schemas.openxmlformats.org/officeDocument/2006/relationships/slideLayout" Target="../slideLayouts/slideLayout1.xml"/>
</Relationships>
</file>

<file path=ppt/slides/_rels/slide109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10.xml.rels><?xml version="1.0" encoding="UTF-8"?>
<Relationships xmlns="http://schemas.openxmlformats.org/package/2006/relationships"><Relationship Id="rId1" Type="http://schemas.openxmlformats.org/officeDocument/2006/relationships/image" Target="../media/image109.png"/><Relationship Id="rId2" Type="http://schemas.openxmlformats.org/officeDocument/2006/relationships/slideLayout" Target="../slideLayouts/slideLayout1.xml"/>
</Relationships>
</file>

<file path=ppt/slides/_rels/slide111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slideLayout" Target="../slideLayouts/slideLayout1.xml"/>
</Relationships>
</file>

<file path=ppt/slides/_rels/slide112.xml.rels><?xml version="1.0" encoding="UTF-8"?>
<Relationships xmlns="http://schemas.openxmlformats.org/package/2006/relationships"><Relationship Id="rId1" Type="http://schemas.openxmlformats.org/officeDocument/2006/relationships/image" Target="../media/image111.png"/><Relationship Id="rId2" Type="http://schemas.openxmlformats.org/officeDocument/2006/relationships/slideLayout" Target="../slideLayouts/slideLayout1.xml"/>
</Relationships>
</file>

<file path=ppt/slides/_rels/slide113.xml.rels><?xml version="1.0" encoding="UTF-8"?>
<Relationships xmlns="http://schemas.openxmlformats.org/package/2006/relationships"><Relationship Id="rId1" Type="http://schemas.openxmlformats.org/officeDocument/2006/relationships/image" Target="../media/image112.png"/><Relationship Id="rId2" Type="http://schemas.openxmlformats.org/officeDocument/2006/relationships/slideLayout" Target="../slideLayouts/slideLayout1.xml"/>
</Relationships>
</file>

<file path=ppt/slides/_rels/slide114.xml.rels><?xml version="1.0" encoding="UTF-8"?>
<Relationships xmlns="http://schemas.openxmlformats.org/package/2006/relationships"><Relationship Id="rId1" Type="http://schemas.openxmlformats.org/officeDocument/2006/relationships/image" Target="../media/image113.png"/><Relationship Id="rId2" Type="http://schemas.openxmlformats.org/officeDocument/2006/relationships/slideLayout" Target="../slideLayouts/slideLayout1.xml"/>
</Relationships>
</file>

<file path=ppt/slides/_rels/slide115.xml.rels><?xml version="1.0" encoding="UTF-8"?>
<Relationships xmlns="http://schemas.openxmlformats.org/package/2006/relationships"><Relationship Id="rId1" Type="http://schemas.openxmlformats.org/officeDocument/2006/relationships/image" Target="../media/image114.png"/><Relationship Id="rId2" Type="http://schemas.openxmlformats.org/officeDocument/2006/relationships/slideLayout" Target="../slideLayouts/slideLayout1.xml"/>
</Relationships>
</file>

<file path=ppt/slides/_rels/slide116.xml.rels><?xml version="1.0" encoding="UTF-8"?>
<Relationships xmlns="http://schemas.openxmlformats.org/package/2006/relationships"><Relationship Id="rId1" Type="http://schemas.openxmlformats.org/officeDocument/2006/relationships/image" Target="../media/image115.png"/><Relationship Id="rId2" Type="http://schemas.openxmlformats.org/officeDocument/2006/relationships/slideLayout" Target="../slideLayouts/slideLayout1.xml"/>
</Relationships>
</file>

<file path=ppt/slides/_rels/slide117.xml.rels><?xml version="1.0" encoding="UTF-8"?>
<Relationships xmlns="http://schemas.openxmlformats.org/package/2006/relationships"><Relationship Id="rId1" Type="http://schemas.openxmlformats.org/officeDocument/2006/relationships/image" Target="../media/image116.png"/><Relationship Id="rId2" Type="http://schemas.openxmlformats.org/officeDocument/2006/relationships/slideLayout" Target="../slideLayouts/slideLayout1.xml"/>
</Relationships>
</file>

<file path=ppt/slides/_rels/slide118.xml.rels><?xml version="1.0" encoding="UTF-8"?>
<Relationships xmlns="http://schemas.openxmlformats.org/package/2006/relationships"><Relationship Id="rId1" Type="http://schemas.openxmlformats.org/officeDocument/2006/relationships/image" Target="../media/image117.png"/><Relationship Id="rId2" Type="http://schemas.openxmlformats.org/officeDocument/2006/relationships/slideLayout" Target="../slideLayouts/slideLayout1.xml"/>
</Relationships>
</file>

<file path=ppt/slides/_rels/slide119.xml.rels><?xml version="1.0" encoding="UTF-8"?>
<Relationships xmlns="http://schemas.openxmlformats.org/package/2006/relationships"><Relationship Id="rId1" Type="http://schemas.openxmlformats.org/officeDocument/2006/relationships/image" Target="../media/image118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20.xml.rels><?xml version="1.0" encoding="UTF-8"?>
<Relationships xmlns="http://schemas.openxmlformats.org/package/2006/relationships"><Relationship Id="rId1" Type="http://schemas.openxmlformats.org/officeDocument/2006/relationships/image" Target="../media/image119.png"/><Relationship Id="rId2" Type="http://schemas.openxmlformats.org/officeDocument/2006/relationships/slideLayout" Target="../slideLayouts/slideLayout1.xml"/>
</Relationships>
</file>

<file path=ppt/slides/_rels/slide121.xml.rels><?xml version="1.0" encoding="UTF-8"?>
<Relationships xmlns="http://schemas.openxmlformats.org/package/2006/relationships"><Relationship Id="rId1" Type="http://schemas.openxmlformats.org/officeDocument/2006/relationships/image" Target="../media/image120.png"/><Relationship Id="rId2" Type="http://schemas.openxmlformats.org/officeDocument/2006/relationships/slideLayout" Target="../slideLayouts/slideLayout1.xml"/>
</Relationships>
</file>

<file path=ppt/slides/_rels/slide122.xml.rels><?xml version="1.0" encoding="UTF-8"?>
<Relationships xmlns="http://schemas.openxmlformats.org/package/2006/relationships"><Relationship Id="rId1" Type="http://schemas.openxmlformats.org/officeDocument/2006/relationships/image" Target="../media/image121.png"/><Relationship Id="rId2" Type="http://schemas.openxmlformats.org/officeDocument/2006/relationships/slideLayout" Target="../slideLayouts/slideLayout1.xml"/>
</Relationships>
</file>

<file path=ppt/slides/_rels/slide123.xml.rels><?xml version="1.0" encoding="UTF-8"?>
<Relationships xmlns="http://schemas.openxmlformats.org/package/2006/relationships"><Relationship Id="rId1" Type="http://schemas.openxmlformats.org/officeDocument/2006/relationships/image" Target="../media/image122.png"/><Relationship Id="rId2" Type="http://schemas.openxmlformats.org/officeDocument/2006/relationships/slideLayout" Target="../slideLayouts/slideLayout1.xml"/>
</Relationships>
</file>

<file path=ppt/slides/_rels/slide124.xml.rels><?xml version="1.0" encoding="UTF-8"?>
<Relationships xmlns="http://schemas.openxmlformats.org/package/2006/relationships"><Relationship Id="rId1" Type="http://schemas.openxmlformats.org/officeDocument/2006/relationships/image" Target="../media/image123.png"/><Relationship Id="rId2" Type="http://schemas.openxmlformats.org/officeDocument/2006/relationships/slideLayout" Target="../slideLayouts/slideLayout1.xml"/>
</Relationships>
</file>

<file path=ppt/slides/_rels/slide125.xml.rels><?xml version="1.0" encoding="UTF-8"?>
<Relationships xmlns="http://schemas.openxmlformats.org/package/2006/relationships"><Relationship Id="rId1" Type="http://schemas.openxmlformats.org/officeDocument/2006/relationships/image" Target="../media/image124.png"/><Relationship Id="rId2" Type="http://schemas.openxmlformats.org/officeDocument/2006/relationships/slideLayout" Target="../slideLayouts/slideLayout1.xml"/>
</Relationships>
</file>

<file path=ppt/slides/_rels/slide126.xml.rels><?xml version="1.0" encoding="UTF-8"?>
<Relationships xmlns="http://schemas.openxmlformats.org/package/2006/relationships"><Relationship Id="rId1" Type="http://schemas.openxmlformats.org/officeDocument/2006/relationships/image" Target="../media/image125.png"/><Relationship Id="rId2" Type="http://schemas.openxmlformats.org/officeDocument/2006/relationships/slideLayout" Target="../slideLayouts/slideLayout1.xml"/>
</Relationships>
</file>

<file path=ppt/slides/_rels/slide127.xml.rels><?xml version="1.0" encoding="UTF-8"?>
<Relationships xmlns="http://schemas.openxmlformats.org/package/2006/relationships"><Relationship Id="rId1" Type="http://schemas.openxmlformats.org/officeDocument/2006/relationships/image" Target="../media/image126.png"/><Relationship Id="rId2" Type="http://schemas.openxmlformats.org/officeDocument/2006/relationships/slideLayout" Target="../slideLayouts/slideLayout1.xml"/>
</Relationships>
</file>

<file path=ppt/slides/_rels/slide128.xml.rels><?xml version="1.0" encoding="UTF-8"?>
<Relationships xmlns="http://schemas.openxmlformats.org/package/2006/relationships"><Relationship Id="rId1" Type="http://schemas.openxmlformats.org/officeDocument/2006/relationships/image" Target="../media/image127.png"/><Relationship Id="rId2" Type="http://schemas.openxmlformats.org/officeDocument/2006/relationships/slideLayout" Target="../slideLayouts/slideLayout1.xml"/>
</Relationships>
</file>

<file path=ppt/slides/_rels/slide129.xml.rels><?xml version="1.0" encoding="UTF-8"?>
<Relationships xmlns="http://schemas.openxmlformats.org/package/2006/relationships"><Relationship Id="rId1" Type="http://schemas.openxmlformats.org/officeDocument/2006/relationships/image" Target="../media/image128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30.xml.rels><?xml version="1.0" encoding="UTF-8"?>
<Relationships xmlns="http://schemas.openxmlformats.org/package/2006/relationships"><Relationship Id="rId1" Type="http://schemas.openxmlformats.org/officeDocument/2006/relationships/image" Target="../media/image129.png"/><Relationship Id="rId2" Type="http://schemas.openxmlformats.org/officeDocument/2006/relationships/slideLayout" Target="../slideLayouts/slideLayout1.xml"/>
</Relationships>
</file>

<file path=ppt/slides/_rels/slide131.xml.rels><?xml version="1.0" encoding="UTF-8"?>
<Relationships xmlns="http://schemas.openxmlformats.org/package/2006/relationships"><Relationship Id="rId1" Type="http://schemas.openxmlformats.org/officeDocument/2006/relationships/image" Target="../media/image130.png"/><Relationship Id="rId2" Type="http://schemas.openxmlformats.org/officeDocument/2006/relationships/slideLayout" Target="../slideLayouts/slideLayout1.xml"/>
</Relationships>
</file>

<file path=ppt/slides/_rels/slide132.xml.rels><?xml version="1.0" encoding="UTF-8"?>
<Relationships xmlns="http://schemas.openxmlformats.org/package/2006/relationships"><Relationship Id="rId1" Type="http://schemas.openxmlformats.org/officeDocument/2006/relationships/image" Target="../media/image131.png"/><Relationship Id="rId2" Type="http://schemas.openxmlformats.org/officeDocument/2006/relationships/slideLayout" Target="../slideLayouts/slideLayout1.xml"/>
</Relationships>
</file>

<file path=ppt/slides/_rels/slide133.xml.rels><?xml version="1.0" encoding="UTF-8"?>
<Relationships xmlns="http://schemas.openxmlformats.org/package/2006/relationships"><Relationship Id="rId1" Type="http://schemas.openxmlformats.org/officeDocument/2006/relationships/image" Target="../media/image132.png"/><Relationship Id="rId2" Type="http://schemas.openxmlformats.org/officeDocument/2006/relationships/slideLayout" Target="../slideLayouts/slideLayout1.xml"/>
</Relationships>
</file>

<file path=ppt/slides/_rels/slide134.xml.rels><?xml version="1.0" encoding="UTF-8"?>
<Relationships xmlns="http://schemas.openxmlformats.org/package/2006/relationships"><Relationship Id="rId1" Type="http://schemas.openxmlformats.org/officeDocument/2006/relationships/image" Target="../media/image133.png"/><Relationship Id="rId2" Type="http://schemas.openxmlformats.org/officeDocument/2006/relationships/slideLayout" Target="../slideLayouts/slideLayout1.xml"/>
</Relationships>
</file>

<file path=ppt/slides/_rels/slide135.xml.rels><?xml version="1.0" encoding="UTF-8"?>
<Relationships xmlns="http://schemas.openxmlformats.org/package/2006/relationships"><Relationship Id="rId1" Type="http://schemas.openxmlformats.org/officeDocument/2006/relationships/image" Target="../media/image134.png"/><Relationship Id="rId2" Type="http://schemas.openxmlformats.org/officeDocument/2006/relationships/slideLayout" Target="../slideLayouts/slideLayout1.xml"/>
</Relationships>
</file>

<file path=ppt/slides/_rels/slide136.xml.rels><?xml version="1.0" encoding="UTF-8"?>
<Relationships xmlns="http://schemas.openxmlformats.org/package/2006/relationships"><Relationship Id="rId1" Type="http://schemas.openxmlformats.org/officeDocument/2006/relationships/image" Target="../media/image135.png"/><Relationship Id="rId2" Type="http://schemas.openxmlformats.org/officeDocument/2006/relationships/slideLayout" Target="../slideLayouts/slideLayout1.xml"/>
</Relationships>
</file>

<file path=ppt/slides/_rels/slide137.xml.rels><?xml version="1.0" encoding="UTF-8"?>
<Relationships xmlns="http://schemas.openxmlformats.org/package/2006/relationships"><Relationship Id="rId1" Type="http://schemas.openxmlformats.org/officeDocument/2006/relationships/image" Target="../media/image136.png"/><Relationship Id="rId2" Type="http://schemas.openxmlformats.org/officeDocument/2006/relationships/slideLayout" Target="../slideLayouts/slideLayout1.xml"/>
</Relationships>
</file>

<file path=ppt/slides/_rels/slide138.xml.rels><?xml version="1.0" encoding="UTF-8"?>
<Relationships xmlns="http://schemas.openxmlformats.org/package/2006/relationships"><Relationship Id="rId1" Type="http://schemas.openxmlformats.org/officeDocument/2006/relationships/image" Target="../media/image136.png"/><Relationship Id="rId2" Type="http://schemas.openxmlformats.org/officeDocument/2006/relationships/slideLayout" Target="../slideLayouts/slideLayout1.xml"/>
</Relationships>
</file>

<file path=ppt/slides/_rels/slide139.xml.rels><?xml version="1.0" encoding="UTF-8"?>
<Relationships xmlns="http://schemas.openxmlformats.org/package/2006/relationships"><Relationship Id="rId1" Type="http://schemas.openxmlformats.org/officeDocument/2006/relationships/image" Target="../media/image137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40.xml.rels><?xml version="1.0" encoding="UTF-8"?>
<Relationships xmlns="http://schemas.openxmlformats.org/package/2006/relationships"><Relationship Id="rId1" Type="http://schemas.openxmlformats.org/officeDocument/2006/relationships/image" Target="../media/image138.png"/><Relationship Id="rId2" Type="http://schemas.openxmlformats.org/officeDocument/2006/relationships/slideLayout" Target="../slideLayouts/slideLayout1.xml"/>
</Relationships>
</file>

<file path=ppt/slides/_rels/slide141.xml.rels><?xml version="1.0" encoding="UTF-8"?>
<Relationships xmlns="http://schemas.openxmlformats.org/package/2006/relationships"><Relationship Id="rId1" Type="http://schemas.openxmlformats.org/officeDocument/2006/relationships/image" Target="../media/image139.png"/><Relationship Id="rId2" Type="http://schemas.openxmlformats.org/officeDocument/2006/relationships/slideLayout" Target="../slideLayouts/slideLayout1.xml"/>
</Relationships>
</file>

<file path=ppt/slides/_rels/slide142.xml.rels><?xml version="1.0" encoding="UTF-8"?>
<Relationships xmlns="http://schemas.openxmlformats.org/package/2006/relationships"><Relationship Id="rId1" Type="http://schemas.openxmlformats.org/officeDocument/2006/relationships/image" Target="../media/image139.png"/><Relationship Id="rId2" Type="http://schemas.openxmlformats.org/officeDocument/2006/relationships/slideLayout" Target="../slideLayouts/slideLayout1.xml"/>
</Relationships>
</file>

<file path=ppt/slides/_rels/slide143.xml.rels><?xml version="1.0" encoding="UTF-8"?>
<Relationships xmlns="http://schemas.openxmlformats.org/package/2006/relationships"><Relationship Id="rId1" Type="http://schemas.openxmlformats.org/officeDocument/2006/relationships/image" Target="../media/image140.png"/><Relationship Id="rId2" Type="http://schemas.openxmlformats.org/officeDocument/2006/relationships/slideLayout" Target="../slideLayouts/slideLayout1.xml"/>
</Relationships>
</file>

<file path=ppt/slides/_rels/slide144.xml.rels><?xml version="1.0" encoding="UTF-8"?>
<Relationships xmlns="http://schemas.openxmlformats.org/package/2006/relationships"><Relationship Id="rId1" Type="http://schemas.openxmlformats.org/officeDocument/2006/relationships/image" Target="../media/image141.png"/><Relationship Id="rId2" Type="http://schemas.openxmlformats.org/officeDocument/2006/relationships/slideLayout" Target="../slideLayouts/slideLayout1.xml"/>
</Relationships>
</file>

<file path=ppt/slides/_rels/slide145.xml.rels><?xml version="1.0" encoding="UTF-8"?>
<Relationships xmlns="http://schemas.openxmlformats.org/package/2006/relationships"><Relationship Id="rId1" Type="http://schemas.openxmlformats.org/officeDocument/2006/relationships/image" Target="../media/image142.png"/><Relationship Id="rId2" Type="http://schemas.openxmlformats.org/officeDocument/2006/relationships/slideLayout" Target="../slideLayouts/slideLayout1.xml"/>
</Relationships>
</file>

<file path=ppt/slides/_rels/slide146.xml.rels><?xml version="1.0" encoding="UTF-8"?>
<Relationships xmlns="http://schemas.openxmlformats.org/package/2006/relationships"><Relationship Id="rId1" Type="http://schemas.openxmlformats.org/officeDocument/2006/relationships/image" Target="../media/image143.png"/><Relationship Id="rId2" Type="http://schemas.openxmlformats.org/officeDocument/2006/relationships/slideLayout" Target="../slideLayouts/slideLayout1.xml"/>
</Relationships>
</file>

<file path=ppt/slides/_rels/slide147.xml.rels><?xml version="1.0" encoding="UTF-8"?>
<Relationships xmlns="http://schemas.openxmlformats.org/package/2006/relationships"><Relationship Id="rId1" Type="http://schemas.openxmlformats.org/officeDocument/2006/relationships/image" Target="../media/image144.png"/><Relationship Id="rId2" Type="http://schemas.openxmlformats.org/officeDocument/2006/relationships/slideLayout" Target="../slideLayouts/slideLayout1.xml"/>
</Relationships>
</file>

<file path=ppt/slides/_rels/slide148.xml.rels><?xml version="1.0" encoding="UTF-8"?>
<Relationships xmlns="http://schemas.openxmlformats.org/package/2006/relationships"><Relationship Id="rId1" Type="http://schemas.openxmlformats.org/officeDocument/2006/relationships/image" Target="../media/image145.png"/><Relationship Id="rId2" Type="http://schemas.openxmlformats.org/officeDocument/2006/relationships/slideLayout" Target="../slideLayouts/slideLayout1.xml"/>
</Relationships>
</file>

<file path=ppt/slides/_rels/slide149.xml.rels><?xml version="1.0" encoding="UTF-8"?>
<Relationships xmlns="http://schemas.openxmlformats.org/package/2006/relationships"><Relationship Id="rId1" Type="http://schemas.openxmlformats.org/officeDocument/2006/relationships/image" Target="../media/image146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50.xml.rels><?xml version="1.0" encoding="UTF-8"?>
<Relationships xmlns="http://schemas.openxmlformats.org/package/2006/relationships"><Relationship Id="rId1" Type="http://schemas.openxmlformats.org/officeDocument/2006/relationships/image" Target="../media/image147.png"/><Relationship Id="rId2" Type="http://schemas.openxmlformats.org/officeDocument/2006/relationships/slideLayout" Target="../slideLayouts/slideLayout1.xml"/>
</Relationships>
</file>

<file path=ppt/slides/_rels/slide151.xml.rels><?xml version="1.0" encoding="UTF-8"?>
<Relationships xmlns="http://schemas.openxmlformats.org/package/2006/relationships"><Relationship Id="rId1" Type="http://schemas.openxmlformats.org/officeDocument/2006/relationships/image" Target="../media/image148.png"/><Relationship Id="rId2" Type="http://schemas.openxmlformats.org/officeDocument/2006/relationships/slideLayout" Target="../slideLayouts/slideLayout1.xml"/>
</Relationships>
</file>

<file path=ppt/slides/_rels/slide152.xml.rels><?xml version="1.0" encoding="UTF-8"?>
<Relationships xmlns="http://schemas.openxmlformats.org/package/2006/relationships"><Relationship Id="rId1" Type="http://schemas.openxmlformats.org/officeDocument/2006/relationships/image" Target="../media/image149.png"/><Relationship Id="rId2" Type="http://schemas.openxmlformats.org/officeDocument/2006/relationships/slideLayout" Target="../slideLayouts/slideLayout1.xml"/>
</Relationships>
</file>

<file path=ppt/slides/_rels/slide153.xml.rels><?xml version="1.0" encoding="UTF-8"?>
<Relationships xmlns="http://schemas.openxmlformats.org/package/2006/relationships"><Relationship Id="rId1" Type="http://schemas.openxmlformats.org/officeDocument/2006/relationships/image" Target="../media/image150.png"/><Relationship Id="rId2" Type="http://schemas.openxmlformats.org/officeDocument/2006/relationships/slideLayout" Target="../slideLayouts/slideLayout1.xml"/>
</Relationships>
</file>

<file path=ppt/slides/_rels/slide154.xml.rels><?xml version="1.0" encoding="UTF-8"?>
<Relationships xmlns="http://schemas.openxmlformats.org/package/2006/relationships"><Relationship Id="rId1" Type="http://schemas.openxmlformats.org/officeDocument/2006/relationships/image" Target="../media/image151.png"/><Relationship Id="rId2" Type="http://schemas.openxmlformats.org/officeDocument/2006/relationships/slideLayout" Target="../slideLayouts/slideLayout1.xml"/>
</Relationships>
</file>

<file path=ppt/slides/_rels/slide155.xml.rels><?xml version="1.0" encoding="UTF-8"?>
<Relationships xmlns="http://schemas.openxmlformats.org/package/2006/relationships"><Relationship Id="rId1" Type="http://schemas.openxmlformats.org/officeDocument/2006/relationships/image" Target="../media/image152.png"/><Relationship Id="rId2" Type="http://schemas.openxmlformats.org/officeDocument/2006/relationships/slideLayout" Target="../slideLayouts/slideLayout1.xml"/>
</Relationships>
</file>

<file path=ppt/slides/_rels/slide156.xml.rels><?xml version="1.0" encoding="UTF-8"?>
<Relationships xmlns="http://schemas.openxmlformats.org/package/2006/relationships"><Relationship Id="rId1" Type="http://schemas.openxmlformats.org/officeDocument/2006/relationships/image" Target="../media/image153.png"/><Relationship Id="rId2" Type="http://schemas.openxmlformats.org/officeDocument/2006/relationships/slideLayout" Target="../slideLayouts/slideLayout1.xml"/>
</Relationships>
</file>

<file path=ppt/slides/_rels/slide157.xml.rels><?xml version="1.0" encoding="UTF-8"?>
<Relationships xmlns="http://schemas.openxmlformats.org/package/2006/relationships"><Relationship Id="rId1" Type="http://schemas.openxmlformats.org/officeDocument/2006/relationships/image" Target="../media/image154.png"/><Relationship Id="rId2" Type="http://schemas.openxmlformats.org/officeDocument/2006/relationships/slideLayout" Target="../slideLayouts/slideLayout1.xml"/>
</Relationships>
</file>

<file path=ppt/slides/_rels/slide158.xml.rels><?xml version="1.0" encoding="UTF-8"?>
<Relationships xmlns="http://schemas.openxmlformats.org/package/2006/relationships"><Relationship Id="rId1" Type="http://schemas.openxmlformats.org/officeDocument/2006/relationships/image" Target="../media/image155.png"/><Relationship Id="rId2" Type="http://schemas.openxmlformats.org/officeDocument/2006/relationships/slideLayout" Target="../slideLayouts/slideLayout1.xml"/>
</Relationships>
</file>

<file path=ppt/slides/_rels/slide159.xml.rels><?xml version="1.0" encoding="UTF-8"?>
<Relationships xmlns="http://schemas.openxmlformats.org/package/2006/relationships"><Relationship Id="rId1" Type="http://schemas.openxmlformats.org/officeDocument/2006/relationships/image" Target="../media/image156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60.xml.rels><?xml version="1.0" encoding="UTF-8"?>
<Relationships xmlns="http://schemas.openxmlformats.org/package/2006/relationships"><Relationship Id="rId1" Type="http://schemas.openxmlformats.org/officeDocument/2006/relationships/image" Target="../media/image157.png"/><Relationship Id="rId2" Type="http://schemas.openxmlformats.org/officeDocument/2006/relationships/slideLayout" Target="../slideLayouts/slideLayout1.xml"/>
</Relationships>
</file>

<file path=ppt/slides/_rels/slide161.xml.rels><?xml version="1.0" encoding="UTF-8"?>
<Relationships xmlns="http://schemas.openxmlformats.org/package/2006/relationships"><Relationship Id="rId1" Type="http://schemas.openxmlformats.org/officeDocument/2006/relationships/image" Target="../media/image158.png"/><Relationship Id="rId2" Type="http://schemas.openxmlformats.org/officeDocument/2006/relationships/slideLayout" Target="../slideLayouts/slideLayout1.xml"/>
</Relationships>
</file>

<file path=ppt/slides/_rels/slide162.xml.rels><?xml version="1.0" encoding="UTF-8"?>
<Relationships xmlns="http://schemas.openxmlformats.org/package/2006/relationships"><Relationship Id="rId1" Type="http://schemas.openxmlformats.org/officeDocument/2006/relationships/image" Target="../media/image159.png"/><Relationship Id="rId2" Type="http://schemas.openxmlformats.org/officeDocument/2006/relationships/slideLayout" Target="../slideLayouts/slideLayout1.xml"/>
</Relationships>
</file>

<file path=ppt/slides/_rels/slide163.xml.rels><?xml version="1.0" encoding="UTF-8"?>
<Relationships xmlns="http://schemas.openxmlformats.org/package/2006/relationships"><Relationship Id="rId1" Type="http://schemas.openxmlformats.org/officeDocument/2006/relationships/image" Target="../media/image160.png"/><Relationship Id="rId2" Type="http://schemas.openxmlformats.org/officeDocument/2006/relationships/slideLayout" Target="../slideLayouts/slideLayout1.xml"/>
</Relationships>
</file>

<file path=ppt/slides/_rels/slide164.xml.rels><?xml version="1.0" encoding="UTF-8"?>
<Relationships xmlns="http://schemas.openxmlformats.org/package/2006/relationships"><Relationship Id="rId1" Type="http://schemas.openxmlformats.org/officeDocument/2006/relationships/image" Target="../media/image161.png"/><Relationship Id="rId2" Type="http://schemas.openxmlformats.org/officeDocument/2006/relationships/slideLayout" Target="../slideLayouts/slideLayout1.xml"/>
</Relationships>
</file>

<file path=ppt/slides/_rels/slide165.xml.rels><?xml version="1.0" encoding="UTF-8"?>
<Relationships xmlns="http://schemas.openxmlformats.org/package/2006/relationships"><Relationship Id="rId1" Type="http://schemas.openxmlformats.org/officeDocument/2006/relationships/image" Target="../media/image162.png"/><Relationship Id="rId2" Type="http://schemas.openxmlformats.org/officeDocument/2006/relationships/slideLayout" Target="../slideLayouts/slideLayout1.xml"/>
</Relationships>
</file>

<file path=ppt/slides/_rels/slide166.xml.rels><?xml version="1.0" encoding="UTF-8"?>
<Relationships xmlns="http://schemas.openxmlformats.org/package/2006/relationships"><Relationship Id="rId1" Type="http://schemas.openxmlformats.org/officeDocument/2006/relationships/image" Target="../media/image163.png"/><Relationship Id="rId2" Type="http://schemas.openxmlformats.org/officeDocument/2006/relationships/slideLayout" Target="../slideLayouts/slideLayout1.xml"/>
</Relationships>
</file>

<file path=ppt/slides/_rels/slide167.xml.rels><?xml version="1.0" encoding="UTF-8"?>
<Relationships xmlns="http://schemas.openxmlformats.org/package/2006/relationships"><Relationship Id="rId1" Type="http://schemas.openxmlformats.org/officeDocument/2006/relationships/image" Target="../media/image164.png"/><Relationship Id="rId2" Type="http://schemas.openxmlformats.org/officeDocument/2006/relationships/slideLayout" Target="../slideLayouts/slideLayout1.xml"/>
</Relationships>
</file>

<file path=ppt/slides/_rels/slide168.xml.rels><?xml version="1.0" encoding="UTF-8"?>
<Relationships xmlns="http://schemas.openxmlformats.org/package/2006/relationships"><Relationship Id="rId1" Type="http://schemas.openxmlformats.org/officeDocument/2006/relationships/image" Target="../media/image165.png"/><Relationship Id="rId2" Type="http://schemas.openxmlformats.org/officeDocument/2006/relationships/slideLayout" Target="../slideLayouts/slideLayout1.xml"/>
</Relationships>
</file>

<file path=ppt/slides/_rels/slide169.xml.rels><?xml version="1.0" encoding="UTF-8"?>
<Relationships xmlns="http://schemas.openxmlformats.org/package/2006/relationships"><Relationship Id="rId1" Type="http://schemas.openxmlformats.org/officeDocument/2006/relationships/image" Target="../media/image166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170.xml.rels><?xml version="1.0" encoding="UTF-8"?>
<Relationships xmlns="http://schemas.openxmlformats.org/package/2006/relationships"><Relationship Id="rId1" Type="http://schemas.openxmlformats.org/officeDocument/2006/relationships/image" Target="../media/image167.png"/><Relationship Id="rId2" Type="http://schemas.openxmlformats.org/officeDocument/2006/relationships/slideLayout" Target="../slideLayouts/slideLayout1.xml"/>
</Relationships>
</file>

<file path=ppt/slides/_rels/slide171.xml.rels><?xml version="1.0" encoding="UTF-8"?>
<Relationships xmlns="http://schemas.openxmlformats.org/package/2006/relationships"><Relationship Id="rId1" Type="http://schemas.openxmlformats.org/officeDocument/2006/relationships/image" Target="../media/image168.png"/><Relationship Id="rId2" Type="http://schemas.openxmlformats.org/officeDocument/2006/relationships/slideLayout" Target="../slideLayouts/slideLayout1.xml"/>
</Relationships>
</file>

<file path=ppt/slides/_rels/slide172.xml.rels><?xml version="1.0" encoding="UTF-8"?>
<Relationships xmlns="http://schemas.openxmlformats.org/package/2006/relationships"><Relationship Id="rId1" Type="http://schemas.openxmlformats.org/officeDocument/2006/relationships/image" Target="../media/image169.png"/><Relationship Id="rId2" Type="http://schemas.openxmlformats.org/officeDocument/2006/relationships/slideLayout" Target="../slideLayouts/slideLayout1.xml"/>
</Relationships>
</file>

<file path=ppt/slides/_rels/slide173.xml.rels><?xml version="1.0" encoding="UTF-8"?>
<Relationships xmlns="http://schemas.openxmlformats.org/package/2006/relationships"><Relationship Id="rId1" Type="http://schemas.openxmlformats.org/officeDocument/2006/relationships/image" Target="../media/image170.png"/><Relationship Id="rId2" Type="http://schemas.openxmlformats.org/officeDocument/2006/relationships/slideLayout" Target="../slideLayouts/slideLayout1.xml"/>
</Relationships>
</file>

<file path=ppt/slides/_rels/slide174.xml.rels><?xml version="1.0" encoding="UTF-8"?>
<Relationships xmlns="http://schemas.openxmlformats.org/package/2006/relationships"><Relationship Id="rId1" Type="http://schemas.openxmlformats.org/officeDocument/2006/relationships/image" Target="../media/image171.png"/><Relationship Id="rId2" Type="http://schemas.openxmlformats.org/officeDocument/2006/relationships/slideLayout" Target="../slideLayouts/slideLayout1.xml"/>
</Relationships>
</file>

<file path=ppt/slides/_rels/slide175.xml.rels><?xml version="1.0" encoding="UTF-8"?>
<Relationships xmlns="http://schemas.openxmlformats.org/package/2006/relationships"><Relationship Id="rId1" Type="http://schemas.openxmlformats.org/officeDocument/2006/relationships/image" Target="../media/image172.png"/><Relationship Id="rId2" Type="http://schemas.openxmlformats.org/officeDocument/2006/relationships/slideLayout" Target="../slideLayouts/slideLayout1.xml"/>
</Relationships>
</file>

<file path=ppt/slides/_rels/slide176.xml.rels><?xml version="1.0" encoding="UTF-8"?>
<Relationships xmlns="http://schemas.openxmlformats.org/package/2006/relationships"><Relationship Id="rId1" Type="http://schemas.openxmlformats.org/officeDocument/2006/relationships/image" Target="../media/image173.png"/><Relationship Id="rId2" Type="http://schemas.openxmlformats.org/officeDocument/2006/relationships/slideLayout" Target="../slideLayouts/slideLayout1.xml"/>
</Relationships>
</file>

<file path=ppt/slides/_rels/slide177.xml.rels><?xml version="1.0" encoding="UTF-8"?>
<Relationships xmlns="http://schemas.openxmlformats.org/package/2006/relationships"><Relationship Id="rId1" Type="http://schemas.openxmlformats.org/officeDocument/2006/relationships/image" Target="../media/image174.png"/><Relationship Id="rId2" Type="http://schemas.openxmlformats.org/officeDocument/2006/relationships/slideLayout" Target="../slideLayouts/slideLayout1.xml"/>
</Relationships>
</file>

<file path=ppt/slides/_rels/slide178.xml.rels><?xml version="1.0" encoding="UTF-8"?>
<Relationships xmlns="http://schemas.openxmlformats.org/package/2006/relationships"><Relationship Id="rId1" Type="http://schemas.openxmlformats.org/officeDocument/2006/relationships/image" Target="../media/image175.png"/><Relationship Id="rId2" Type="http://schemas.openxmlformats.org/officeDocument/2006/relationships/slideLayout" Target="../slideLayouts/slideLayout1.xml"/>
</Relationships>
</file>

<file path=ppt/slides/_rels/slide179.xml.rels><?xml version="1.0" encoding="UTF-8"?>
<Relationships xmlns="http://schemas.openxmlformats.org/package/2006/relationships"><Relationship Id="rId1" Type="http://schemas.openxmlformats.org/officeDocument/2006/relationships/image" Target="../media/image176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180.xml.rels><?xml version="1.0" encoding="UTF-8"?>
<Relationships xmlns="http://schemas.openxmlformats.org/package/2006/relationships"><Relationship Id="rId1" Type="http://schemas.openxmlformats.org/officeDocument/2006/relationships/image" Target="../media/image177.png"/><Relationship Id="rId2" Type="http://schemas.openxmlformats.org/officeDocument/2006/relationships/slideLayout" Target="../slideLayouts/slideLayout1.xml"/>
</Relationships>
</file>

<file path=ppt/slides/_rels/slide181.xml.rels><?xml version="1.0" encoding="UTF-8"?>
<Relationships xmlns="http://schemas.openxmlformats.org/package/2006/relationships"><Relationship Id="rId1" Type="http://schemas.openxmlformats.org/officeDocument/2006/relationships/image" Target="../media/image178.png"/><Relationship Id="rId2" Type="http://schemas.openxmlformats.org/officeDocument/2006/relationships/slideLayout" Target="../slideLayouts/slideLayout1.xml"/>
</Relationships>
</file>

<file path=ppt/slides/_rels/slide182.xml.rels><?xml version="1.0" encoding="UTF-8"?>
<Relationships xmlns="http://schemas.openxmlformats.org/package/2006/relationships"><Relationship Id="rId1" Type="http://schemas.openxmlformats.org/officeDocument/2006/relationships/image" Target="../media/image179.png"/><Relationship Id="rId2" Type="http://schemas.openxmlformats.org/officeDocument/2006/relationships/slideLayout" Target="../slideLayouts/slideLayout1.xml"/>
</Relationships>
</file>

<file path=ppt/slides/_rels/slide183.xml.rels><?xml version="1.0" encoding="UTF-8"?>
<Relationships xmlns="http://schemas.openxmlformats.org/package/2006/relationships"><Relationship Id="rId1" Type="http://schemas.openxmlformats.org/officeDocument/2006/relationships/image" Target="../media/image180.png"/><Relationship Id="rId2" Type="http://schemas.openxmlformats.org/officeDocument/2006/relationships/slideLayout" Target="../slideLayouts/slideLayout1.xml"/>
</Relationships>
</file>

<file path=ppt/slides/_rels/slide184.xml.rels><?xml version="1.0" encoding="UTF-8"?>
<Relationships xmlns="http://schemas.openxmlformats.org/package/2006/relationships"><Relationship Id="rId1" Type="http://schemas.openxmlformats.org/officeDocument/2006/relationships/image" Target="../media/image181.png"/><Relationship Id="rId2" Type="http://schemas.openxmlformats.org/officeDocument/2006/relationships/slideLayout" Target="../slideLayouts/slideLayout1.xml"/>
</Relationships>
</file>

<file path=ppt/slides/_rels/slide185.xml.rels><?xml version="1.0" encoding="UTF-8"?>
<Relationships xmlns="http://schemas.openxmlformats.org/package/2006/relationships"><Relationship Id="rId1" Type="http://schemas.openxmlformats.org/officeDocument/2006/relationships/image" Target="../media/image182.png"/><Relationship Id="rId2" Type="http://schemas.openxmlformats.org/officeDocument/2006/relationships/slideLayout" Target="../slideLayouts/slideLayout1.xml"/>
</Relationships>
</file>

<file path=ppt/slides/_rels/slide186.xml.rels><?xml version="1.0" encoding="UTF-8"?>
<Relationships xmlns="http://schemas.openxmlformats.org/package/2006/relationships"><Relationship Id="rId1" Type="http://schemas.openxmlformats.org/officeDocument/2006/relationships/image" Target="../media/image183.png"/><Relationship Id="rId2" Type="http://schemas.openxmlformats.org/officeDocument/2006/relationships/slideLayout" Target="../slideLayouts/slideLayout1.xml"/>
</Relationships>
</file>

<file path=ppt/slides/_rels/slide187.xml.rels><?xml version="1.0" encoding="UTF-8"?>
<Relationships xmlns="http://schemas.openxmlformats.org/package/2006/relationships"><Relationship Id="rId1" Type="http://schemas.openxmlformats.org/officeDocument/2006/relationships/image" Target="../media/image184.png"/><Relationship Id="rId2" Type="http://schemas.openxmlformats.org/officeDocument/2006/relationships/slideLayout" Target="../slideLayouts/slideLayout1.xml"/>
</Relationships>
</file>

<file path=ppt/slides/_rels/slide188.xml.rels><?xml version="1.0" encoding="UTF-8"?>
<Relationships xmlns="http://schemas.openxmlformats.org/package/2006/relationships"><Relationship Id="rId1" Type="http://schemas.openxmlformats.org/officeDocument/2006/relationships/image" Target="../media/image185.png"/><Relationship Id="rId2" Type="http://schemas.openxmlformats.org/officeDocument/2006/relationships/slideLayout" Target="../slideLayouts/slideLayout1.xml"/>
</Relationships>
</file>

<file path=ppt/slides/_rels/slide189.xml.rels><?xml version="1.0" encoding="UTF-8"?>
<Relationships xmlns="http://schemas.openxmlformats.org/package/2006/relationships"><Relationship Id="rId1" Type="http://schemas.openxmlformats.org/officeDocument/2006/relationships/image" Target="../media/image18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190.xml.rels><?xml version="1.0" encoding="UTF-8"?>
<Relationships xmlns="http://schemas.openxmlformats.org/package/2006/relationships"><Relationship Id="rId1" Type="http://schemas.openxmlformats.org/officeDocument/2006/relationships/image" Target="../media/image187.png"/><Relationship Id="rId2" Type="http://schemas.openxmlformats.org/officeDocument/2006/relationships/slideLayout" Target="../slideLayouts/slideLayout1.xml"/>
</Relationships>
</file>

<file path=ppt/slides/_rels/slide191.xml.rels><?xml version="1.0" encoding="UTF-8"?>
<Relationships xmlns="http://schemas.openxmlformats.org/package/2006/relationships"><Relationship Id="rId1" Type="http://schemas.openxmlformats.org/officeDocument/2006/relationships/image" Target="../media/image188.png"/><Relationship Id="rId2" Type="http://schemas.openxmlformats.org/officeDocument/2006/relationships/slideLayout" Target="../slideLayouts/slideLayout1.xml"/>
</Relationships>
</file>

<file path=ppt/slides/_rels/slide192.xml.rels><?xml version="1.0" encoding="UTF-8"?>
<Relationships xmlns="http://schemas.openxmlformats.org/package/2006/relationships"><Relationship Id="rId1" Type="http://schemas.openxmlformats.org/officeDocument/2006/relationships/image" Target="../media/image189.png"/><Relationship Id="rId2" Type="http://schemas.openxmlformats.org/officeDocument/2006/relationships/slideLayout" Target="../slideLayouts/slideLayout1.xml"/>
</Relationships>
</file>

<file path=ppt/slides/_rels/slide193.xml.rels><?xml version="1.0" encoding="UTF-8"?>
<Relationships xmlns="http://schemas.openxmlformats.org/package/2006/relationships"><Relationship Id="rId1" Type="http://schemas.openxmlformats.org/officeDocument/2006/relationships/image" Target="../media/image190.png"/><Relationship Id="rId2" Type="http://schemas.openxmlformats.org/officeDocument/2006/relationships/slideLayout" Target="../slideLayouts/slideLayout1.xml"/>
</Relationships>
</file>

<file path=ppt/slides/_rels/slide194.xml.rels><?xml version="1.0" encoding="UTF-8"?>
<Relationships xmlns="http://schemas.openxmlformats.org/package/2006/relationships"><Relationship Id="rId1" Type="http://schemas.openxmlformats.org/officeDocument/2006/relationships/image" Target="../media/image191.png"/><Relationship Id="rId2" Type="http://schemas.openxmlformats.org/officeDocument/2006/relationships/slideLayout" Target="../slideLayouts/slideLayout1.xml"/>
</Relationships>
</file>

<file path=ppt/slides/_rels/slide195.xml.rels><?xml version="1.0" encoding="UTF-8"?>
<Relationships xmlns="http://schemas.openxmlformats.org/package/2006/relationships"><Relationship Id="rId1" Type="http://schemas.openxmlformats.org/officeDocument/2006/relationships/image" Target="../media/image192.png"/><Relationship Id="rId2" Type="http://schemas.openxmlformats.org/officeDocument/2006/relationships/slideLayout" Target="../slideLayouts/slideLayout1.xml"/>
</Relationships>
</file>

<file path=ppt/slides/_rels/slide196.xml.rels><?xml version="1.0" encoding="UTF-8"?>
<Relationships xmlns="http://schemas.openxmlformats.org/package/2006/relationships"><Relationship Id="rId1" Type="http://schemas.openxmlformats.org/officeDocument/2006/relationships/image" Target="../media/image193.png"/><Relationship Id="rId2" Type="http://schemas.openxmlformats.org/officeDocument/2006/relationships/slideLayout" Target="../slideLayouts/slideLayout1.xml"/>
</Relationships>
</file>

<file path=ppt/slides/_rels/slide197.xml.rels><?xml version="1.0" encoding="UTF-8"?>
<Relationships xmlns="http://schemas.openxmlformats.org/package/2006/relationships"><Relationship Id="rId1" Type="http://schemas.openxmlformats.org/officeDocument/2006/relationships/image" Target="../media/image194.png"/><Relationship Id="rId2" Type="http://schemas.openxmlformats.org/officeDocument/2006/relationships/slideLayout" Target="../slideLayouts/slideLayout1.xml"/>
</Relationships>
</file>

<file path=ppt/slides/_rels/slide198.xml.rels><?xml version="1.0" encoding="UTF-8"?>
<Relationships xmlns="http://schemas.openxmlformats.org/package/2006/relationships"><Relationship Id="rId1" Type="http://schemas.openxmlformats.org/officeDocument/2006/relationships/image" Target="../media/image195.png"/><Relationship Id="rId2" Type="http://schemas.openxmlformats.org/officeDocument/2006/relationships/slideLayout" Target="../slideLayouts/slideLayout1.xml"/>
</Relationships>
</file>

<file path=ppt/slides/_rels/slide199.xml.rels><?xml version="1.0" encoding="UTF-8"?>
<Relationships xmlns="http://schemas.openxmlformats.org/package/2006/relationships"><Relationship Id="rId1" Type="http://schemas.openxmlformats.org/officeDocument/2006/relationships/image" Target="../media/image196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00.xml.rels><?xml version="1.0" encoding="UTF-8"?>
<Relationships xmlns="http://schemas.openxmlformats.org/package/2006/relationships"><Relationship Id="rId1" Type="http://schemas.openxmlformats.org/officeDocument/2006/relationships/image" Target="../media/image197.png"/><Relationship Id="rId2" Type="http://schemas.openxmlformats.org/officeDocument/2006/relationships/slideLayout" Target="../slideLayouts/slideLayout1.xml"/>
</Relationships>
</file>

<file path=ppt/slides/_rels/slide201.xml.rels><?xml version="1.0" encoding="UTF-8"?>
<Relationships xmlns="http://schemas.openxmlformats.org/package/2006/relationships"><Relationship Id="rId1" Type="http://schemas.openxmlformats.org/officeDocument/2006/relationships/image" Target="../media/image198.png"/><Relationship Id="rId2" Type="http://schemas.openxmlformats.org/officeDocument/2006/relationships/slideLayout" Target="../slideLayouts/slideLayout1.xml"/>
</Relationships>
</file>

<file path=ppt/slides/_rels/slide202.xml.rels><?xml version="1.0" encoding="UTF-8"?>
<Relationships xmlns="http://schemas.openxmlformats.org/package/2006/relationships"><Relationship Id="rId1" Type="http://schemas.openxmlformats.org/officeDocument/2006/relationships/image" Target="../media/image199.png"/><Relationship Id="rId2" Type="http://schemas.openxmlformats.org/officeDocument/2006/relationships/slideLayout" Target="../slideLayouts/slideLayout1.xml"/>
</Relationships>
</file>

<file path=ppt/slides/_rels/slide203.xml.rels><?xml version="1.0" encoding="UTF-8"?>
<Relationships xmlns="http://schemas.openxmlformats.org/package/2006/relationships"><Relationship Id="rId1" Type="http://schemas.openxmlformats.org/officeDocument/2006/relationships/image" Target="../media/image200.png"/><Relationship Id="rId2" Type="http://schemas.openxmlformats.org/officeDocument/2006/relationships/slideLayout" Target="../slideLayouts/slideLayout1.xml"/>
</Relationships>
</file>

<file path=ppt/slides/_rels/slide204.xml.rels><?xml version="1.0" encoding="UTF-8"?>
<Relationships xmlns="http://schemas.openxmlformats.org/package/2006/relationships"><Relationship Id="rId1" Type="http://schemas.openxmlformats.org/officeDocument/2006/relationships/image" Target="../media/image201.png"/><Relationship Id="rId2" Type="http://schemas.openxmlformats.org/officeDocument/2006/relationships/slideLayout" Target="../slideLayouts/slideLayout1.xml"/>
</Relationships>
</file>

<file path=ppt/slides/_rels/slide205.xml.rels><?xml version="1.0" encoding="UTF-8"?>
<Relationships xmlns="http://schemas.openxmlformats.org/package/2006/relationships"><Relationship Id="rId1" Type="http://schemas.openxmlformats.org/officeDocument/2006/relationships/image" Target="../media/image202.png"/><Relationship Id="rId2" Type="http://schemas.openxmlformats.org/officeDocument/2006/relationships/slideLayout" Target="../slideLayouts/slideLayout1.xml"/>
</Relationships>
</file>

<file path=ppt/slides/_rels/slide206.xml.rels><?xml version="1.0" encoding="UTF-8"?>
<Relationships xmlns="http://schemas.openxmlformats.org/package/2006/relationships"><Relationship Id="rId1" Type="http://schemas.openxmlformats.org/officeDocument/2006/relationships/image" Target="../media/image203.png"/><Relationship Id="rId2" Type="http://schemas.openxmlformats.org/officeDocument/2006/relationships/slideLayout" Target="../slideLayouts/slideLayout1.xml"/>
</Relationships>
</file>

<file path=ppt/slides/_rels/slide207.xml.rels><?xml version="1.0" encoding="UTF-8"?>
<Relationships xmlns="http://schemas.openxmlformats.org/package/2006/relationships"><Relationship Id="rId1" Type="http://schemas.openxmlformats.org/officeDocument/2006/relationships/image" Target="../media/image204.png"/><Relationship Id="rId2" Type="http://schemas.openxmlformats.org/officeDocument/2006/relationships/slideLayout" Target="../slideLayouts/slideLayout1.xml"/>
</Relationships>
</file>

<file path=ppt/slides/_rels/slide208.xml.rels><?xml version="1.0" encoding="UTF-8"?>
<Relationships xmlns="http://schemas.openxmlformats.org/package/2006/relationships"><Relationship Id="rId1" Type="http://schemas.openxmlformats.org/officeDocument/2006/relationships/image" Target="../media/image205.png"/><Relationship Id="rId2" Type="http://schemas.openxmlformats.org/officeDocument/2006/relationships/slideLayout" Target="../slideLayouts/slideLayout1.xml"/>
</Relationships>
</file>

<file path=ppt/slides/_rels/slide209.xml.rels><?xml version="1.0" encoding="UTF-8"?>
<Relationships xmlns="http://schemas.openxmlformats.org/package/2006/relationships"><Relationship Id="rId1" Type="http://schemas.openxmlformats.org/officeDocument/2006/relationships/image" Target="../media/image206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10.xml.rels><?xml version="1.0" encoding="UTF-8"?>
<Relationships xmlns="http://schemas.openxmlformats.org/package/2006/relationships"><Relationship Id="rId1" Type="http://schemas.openxmlformats.org/officeDocument/2006/relationships/image" Target="../media/image207.png"/><Relationship Id="rId2" Type="http://schemas.openxmlformats.org/officeDocument/2006/relationships/slideLayout" Target="../slideLayouts/slideLayout1.xml"/>
</Relationships>
</file>

<file path=ppt/slides/_rels/slide211.xml.rels><?xml version="1.0" encoding="UTF-8"?>
<Relationships xmlns="http://schemas.openxmlformats.org/package/2006/relationships"><Relationship Id="rId1" Type="http://schemas.openxmlformats.org/officeDocument/2006/relationships/image" Target="../media/image208.png"/><Relationship Id="rId2" Type="http://schemas.openxmlformats.org/officeDocument/2006/relationships/slideLayout" Target="../slideLayouts/slideLayout1.xml"/>
</Relationships>
</file>

<file path=ppt/slides/_rels/slide212.xml.rels><?xml version="1.0" encoding="UTF-8"?>
<Relationships xmlns="http://schemas.openxmlformats.org/package/2006/relationships"><Relationship Id="rId1" Type="http://schemas.openxmlformats.org/officeDocument/2006/relationships/image" Target="../media/image209.png"/><Relationship Id="rId2" Type="http://schemas.openxmlformats.org/officeDocument/2006/relationships/slideLayout" Target="../slideLayouts/slideLayout1.xml"/>
</Relationships>
</file>

<file path=ppt/slides/_rels/slide213.xml.rels><?xml version="1.0" encoding="UTF-8"?>
<Relationships xmlns="http://schemas.openxmlformats.org/package/2006/relationships"><Relationship Id="rId1" Type="http://schemas.openxmlformats.org/officeDocument/2006/relationships/image" Target="../media/image210.png"/><Relationship Id="rId2" Type="http://schemas.openxmlformats.org/officeDocument/2006/relationships/slideLayout" Target="../slideLayouts/slideLayout1.xml"/>
</Relationships>
</file>

<file path=ppt/slides/_rels/slide214.xml.rels><?xml version="1.0" encoding="UTF-8"?>
<Relationships xmlns="http://schemas.openxmlformats.org/package/2006/relationships"><Relationship Id="rId1" Type="http://schemas.openxmlformats.org/officeDocument/2006/relationships/image" Target="../media/image211.png"/><Relationship Id="rId2" Type="http://schemas.openxmlformats.org/officeDocument/2006/relationships/slideLayout" Target="../slideLayouts/slideLayout1.xml"/>
</Relationships>
</file>

<file path=ppt/slides/_rels/slide215.xml.rels><?xml version="1.0" encoding="UTF-8"?>
<Relationships xmlns="http://schemas.openxmlformats.org/package/2006/relationships"><Relationship Id="rId1" Type="http://schemas.openxmlformats.org/officeDocument/2006/relationships/image" Target="../media/image212.png"/><Relationship Id="rId2" Type="http://schemas.openxmlformats.org/officeDocument/2006/relationships/slideLayout" Target="../slideLayouts/slideLayout1.xml"/>
</Relationships>
</file>

<file path=ppt/slides/_rels/slide216.xml.rels><?xml version="1.0" encoding="UTF-8"?>
<Relationships xmlns="http://schemas.openxmlformats.org/package/2006/relationships"><Relationship Id="rId1" Type="http://schemas.openxmlformats.org/officeDocument/2006/relationships/image" Target="../media/image213.png"/><Relationship Id="rId2" Type="http://schemas.openxmlformats.org/officeDocument/2006/relationships/slideLayout" Target="../slideLayouts/slideLayout1.xml"/>
</Relationships>
</file>

<file path=ppt/slides/_rels/slide217.xml.rels><?xml version="1.0" encoding="UTF-8"?>
<Relationships xmlns="http://schemas.openxmlformats.org/package/2006/relationships"><Relationship Id="rId1" Type="http://schemas.openxmlformats.org/officeDocument/2006/relationships/image" Target="../media/image214.png"/><Relationship Id="rId2" Type="http://schemas.openxmlformats.org/officeDocument/2006/relationships/slideLayout" Target="../slideLayouts/slideLayout1.xml"/>
</Relationships>
</file>

<file path=ppt/slides/_rels/slide218.xml.rels><?xml version="1.0" encoding="UTF-8"?>
<Relationships xmlns="http://schemas.openxmlformats.org/package/2006/relationships"><Relationship Id="rId1" Type="http://schemas.openxmlformats.org/officeDocument/2006/relationships/image" Target="../media/image215.png"/><Relationship Id="rId2" Type="http://schemas.openxmlformats.org/officeDocument/2006/relationships/slideLayout" Target="../slideLayouts/slideLayout1.xml"/>
</Relationships>
</file>

<file path=ppt/slides/_rels/slide219.xml.rels><?xml version="1.0" encoding="UTF-8"?>
<Relationships xmlns="http://schemas.openxmlformats.org/package/2006/relationships"><Relationship Id="rId1" Type="http://schemas.openxmlformats.org/officeDocument/2006/relationships/image" Target="../media/image216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20.xml.rels><?xml version="1.0" encoding="UTF-8"?>
<Relationships xmlns="http://schemas.openxmlformats.org/package/2006/relationships"><Relationship Id="rId1" Type="http://schemas.openxmlformats.org/officeDocument/2006/relationships/image" Target="../media/image217.png"/><Relationship Id="rId2" Type="http://schemas.openxmlformats.org/officeDocument/2006/relationships/slideLayout" Target="../slideLayouts/slideLayout1.xml"/>
</Relationships>
</file>

<file path=ppt/slides/_rels/slide221.xml.rels><?xml version="1.0" encoding="UTF-8"?>
<Relationships xmlns="http://schemas.openxmlformats.org/package/2006/relationships"><Relationship Id="rId1" Type="http://schemas.openxmlformats.org/officeDocument/2006/relationships/image" Target="../media/image218.png"/><Relationship Id="rId2" Type="http://schemas.openxmlformats.org/officeDocument/2006/relationships/slideLayout" Target="../slideLayouts/slideLayout1.xml"/>
</Relationships>
</file>

<file path=ppt/slides/_rels/slide222.xml.rels><?xml version="1.0" encoding="UTF-8"?>
<Relationships xmlns="http://schemas.openxmlformats.org/package/2006/relationships"><Relationship Id="rId1" Type="http://schemas.openxmlformats.org/officeDocument/2006/relationships/image" Target="../media/image219.png"/><Relationship Id="rId2" Type="http://schemas.openxmlformats.org/officeDocument/2006/relationships/slideLayout" Target="../slideLayouts/slideLayout1.xml"/>
</Relationships>
</file>

<file path=ppt/slides/_rels/slide223.xml.rels><?xml version="1.0" encoding="UTF-8"?>
<Relationships xmlns="http://schemas.openxmlformats.org/package/2006/relationships"><Relationship Id="rId1" Type="http://schemas.openxmlformats.org/officeDocument/2006/relationships/image" Target="../media/image220.png"/><Relationship Id="rId2" Type="http://schemas.openxmlformats.org/officeDocument/2006/relationships/slideLayout" Target="../slideLayouts/slideLayout1.xml"/>
</Relationships>
</file>

<file path=ppt/slides/_rels/slide224.xml.rels><?xml version="1.0" encoding="UTF-8"?>
<Relationships xmlns="http://schemas.openxmlformats.org/package/2006/relationships"><Relationship Id="rId1" Type="http://schemas.openxmlformats.org/officeDocument/2006/relationships/image" Target="../media/image221.png"/><Relationship Id="rId2" Type="http://schemas.openxmlformats.org/officeDocument/2006/relationships/slideLayout" Target="../slideLayouts/slideLayout1.xml"/>
</Relationships>
</file>

<file path=ppt/slides/_rels/slide225.xml.rels><?xml version="1.0" encoding="UTF-8"?>
<Relationships xmlns="http://schemas.openxmlformats.org/package/2006/relationships"><Relationship Id="rId1" Type="http://schemas.openxmlformats.org/officeDocument/2006/relationships/image" Target="../media/image222.png"/><Relationship Id="rId2" Type="http://schemas.openxmlformats.org/officeDocument/2006/relationships/slideLayout" Target="../slideLayouts/slideLayout1.xml"/>
</Relationships>
</file>

<file path=ppt/slides/_rels/slide226.xml.rels><?xml version="1.0" encoding="UTF-8"?>
<Relationships xmlns="http://schemas.openxmlformats.org/package/2006/relationships"><Relationship Id="rId1" Type="http://schemas.openxmlformats.org/officeDocument/2006/relationships/image" Target="../media/image223.png"/><Relationship Id="rId2" Type="http://schemas.openxmlformats.org/officeDocument/2006/relationships/slideLayout" Target="../slideLayouts/slideLayout1.xml"/>
</Relationships>
</file>

<file path=ppt/slides/_rels/slide227.xml.rels><?xml version="1.0" encoding="UTF-8"?>
<Relationships xmlns="http://schemas.openxmlformats.org/package/2006/relationships"><Relationship Id="rId1" Type="http://schemas.openxmlformats.org/officeDocument/2006/relationships/image" Target="../media/image224.png"/><Relationship Id="rId2" Type="http://schemas.openxmlformats.org/officeDocument/2006/relationships/slideLayout" Target="../slideLayouts/slideLayout1.xml"/>
</Relationships>
</file>

<file path=ppt/slides/_rels/slide228.xml.rels><?xml version="1.0" encoding="UTF-8"?>
<Relationships xmlns="http://schemas.openxmlformats.org/package/2006/relationships"><Relationship Id="rId1" Type="http://schemas.openxmlformats.org/officeDocument/2006/relationships/image" Target="../media/image225.png"/><Relationship Id="rId2" Type="http://schemas.openxmlformats.org/officeDocument/2006/relationships/slideLayout" Target="../slideLayouts/slideLayout1.xml"/>
</Relationships>
</file>

<file path=ppt/slides/_rels/slide229.xml.rels><?xml version="1.0" encoding="UTF-8"?>
<Relationships xmlns="http://schemas.openxmlformats.org/package/2006/relationships"><Relationship Id="rId1" Type="http://schemas.openxmlformats.org/officeDocument/2006/relationships/image" Target="../media/image226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30.xml.rels><?xml version="1.0" encoding="UTF-8"?>
<Relationships xmlns="http://schemas.openxmlformats.org/package/2006/relationships"><Relationship Id="rId1" Type="http://schemas.openxmlformats.org/officeDocument/2006/relationships/image" Target="../media/image227.png"/><Relationship Id="rId2" Type="http://schemas.openxmlformats.org/officeDocument/2006/relationships/slideLayout" Target="../slideLayouts/slideLayout1.xml"/>
</Relationships>
</file>

<file path=ppt/slides/_rels/slide231.xml.rels><?xml version="1.0" encoding="UTF-8"?>
<Relationships xmlns="http://schemas.openxmlformats.org/package/2006/relationships"><Relationship Id="rId1" Type="http://schemas.openxmlformats.org/officeDocument/2006/relationships/image" Target="../media/image228.png"/><Relationship Id="rId2" Type="http://schemas.openxmlformats.org/officeDocument/2006/relationships/slideLayout" Target="../slideLayouts/slideLayout1.xml"/>
</Relationships>
</file>

<file path=ppt/slides/_rels/slide232.xml.rels><?xml version="1.0" encoding="UTF-8"?>
<Relationships xmlns="http://schemas.openxmlformats.org/package/2006/relationships"><Relationship Id="rId1" Type="http://schemas.openxmlformats.org/officeDocument/2006/relationships/image" Target="../media/image229.png"/><Relationship Id="rId2" Type="http://schemas.openxmlformats.org/officeDocument/2006/relationships/slideLayout" Target="../slideLayouts/slideLayout1.xml"/>
</Relationships>
</file>

<file path=ppt/slides/_rels/slide233.xml.rels><?xml version="1.0" encoding="UTF-8"?>
<Relationships xmlns="http://schemas.openxmlformats.org/package/2006/relationships"><Relationship Id="rId1" Type="http://schemas.openxmlformats.org/officeDocument/2006/relationships/image" Target="../media/image230.png"/><Relationship Id="rId2" Type="http://schemas.openxmlformats.org/officeDocument/2006/relationships/slideLayout" Target="../slideLayouts/slideLayout1.xml"/>
</Relationships>
</file>

<file path=ppt/slides/_rels/slide234.xml.rels><?xml version="1.0" encoding="UTF-8"?>
<Relationships xmlns="http://schemas.openxmlformats.org/package/2006/relationships"><Relationship Id="rId1" Type="http://schemas.openxmlformats.org/officeDocument/2006/relationships/image" Target="../media/image231.png"/><Relationship Id="rId2" Type="http://schemas.openxmlformats.org/officeDocument/2006/relationships/slideLayout" Target="../slideLayouts/slideLayout1.xml"/>
</Relationships>
</file>

<file path=ppt/slides/_rels/slide235.xml.rels><?xml version="1.0" encoding="UTF-8"?>
<Relationships xmlns="http://schemas.openxmlformats.org/package/2006/relationships"><Relationship Id="rId1" Type="http://schemas.openxmlformats.org/officeDocument/2006/relationships/image" Target="../media/image232.png"/><Relationship Id="rId2" Type="http://schemas.openxmlformats.org/officeDocument/2006/relationships/slideLayout" Target="../slideLayouts/slideLayout1.xml"/>
</Relationships>
</file>

<file path=ppt/slides/_rels/slide236.xml.rels><?xml version="1.0" encoding="UTF-8"?>
<Relationships xmlns="http://schemas.openxmlformats.org/package/2006/relationships"><Relationship Id="rId1" Type="http://schemas.openxmlformats.org/officeDocument/2006/relationships/image" Target="../media/image233.png"/><Relationship Id="rId2" Type="http://schemas.openxmlformats.org/officeDocument/2006/relationships/slideLayout" Target="../slideLayouts/slideLayout1.xml"/>
</Relationships>
</file>

<file path=ppt/slides/_rels/slide237.xml.rels><?xml version="1.0" encoding="UTF-8"?>
<Relationships xmlns="http://schemas.openxmlformats.org/package/2006/relationships"><Relationship Id="rId1" Type="http://schemas.openxmlformats.org/officeDocument/2006/relationships/image" Target="../media/image234.png"/><Relationship Id="rId2" Type="http://schemas.openxmlformats.org/officeDocument/2006/relationships/slideLayout" Target="../slideLayouts/slideLayout1.xml"/>
</Relationships>
</file>

<file path=ppt/slides/_rels/slide238.xml.rels><?xml version="1.0" encoding="UTF-8"?>
<Relationships xmlns="http://schemas.openxmlformats.org/package/2006/relationships"><Relationship Id="rId1" Type="http://schemas.openxmlformats.org/officeDocument/2006/relationships/image" Target="../media/image235.png"/><Relationship Id="rId2" Type="http://schemas.openxmlformats.org/officeDocument/2006/relationships/slideLayout" Target="../slideLayouts/slideLayout1.xml"/>
</Relationships>
</file>

<file path=ppt/slides/_rels/slide239.xml.rels><?xml version="1.0" encoding="UTF-8"?>
<Relationships xmlns="http://schemas.openxmlformats.org/package/2006/relationships"><Relationship Id="rId1" Type="http://schemas.openxmlformats.org/officeDocument/2006/relationships/image" Target="../media/image236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240.xml.rels><?xml version="1.0" encoding="UTF-8"?>
<Relationships xmlns="http://schemas.openxmlformats.org/package/2006/relationships"><Relationship Id="rId1" Type="http://schemas.openxmlformats.org/officeDocument/2006/relationships/image" Target="../media/image237.png"/><Relationship Id="rId2" Type="http://schemas.openxmlformats.org/officeDocument/2006/relationships/slideLayout" Target="../slideLayouts/slideLayout1.xml"/>
</Relationships>
</file>

<file path=ppt/slides/_rels/slide241.xml.rels><?xml version="1.0" encoding="UTF-8"?>
<Relationships xmlns="http://schemas.openxmlformats.org/package/2006/relationships"><Relationship Id="rId1" Type="http://schemas.openxmlformats.org/officeDocument/2006/relationships/image" Target="../media/image238.png"/><Relationship Id="rId2" Type="http://schemas.openxmlformats.org/officeDocument/2006/relationships/slideLayout" Target="../slideLayouts/slideLayout1.xml"/>
</Relationships>
</file>

<file path=ppt/slides/_rels/slide242.xml.rels><?xml version="1.0" encoding="UTF-8"?>
<Relationships xmlns="http://schemas.openxmlformats.org/package/2006/relationships"><Relationship Id="rId1" Type="http://schemas.openxmlformats.org/officeDocument/2006/relationships/image" Target="../media/image239.png"/><Relationship Id="rId2" Type="http://schemas.openxmlformats.org/officeDocument/2006/relationships/slideLayout" Target="../slideLayouts/slideLayout1.xml"/>
</Relationships>
</file>

<file path=ppt/slides/_rels/slide243.xml.rels><?xml version="1.0" encoding="UTF-8"?>
<Relationships xmlns="http://schemas.openxmlformats.org/package/2006/relationships"><Relationship Id="rId1" Type="http://schemas.openxmlformats.org/officeDocument/2006/relationships/image" Target="../media/image240.png"/><Relationship Id="rId2" Type="http://schemas.openxmlformats.org/officeDocument/2006/relationships/slideLayout" Target="../slideLayouts/slideLayout1.xml"/>
</Relationships>
</file>

<file path=ppt/slides/_rels/slide244.xml.rels><?xml version="1.0" encoding="UTF-8"?>
<Relationships xmlns="http://schemas.openxmlformats.org/package/2006/relationships"><Relationship Id="rId1" Type="http://schemas.openxmlformats.org/officeDocument/2006/relationships/image" Target="../media/image241.png"/><Relationship Id="rId2" Type="http://schemas.openxmlformats.org/officeDocument/2006/relationships/slideLayout" Target="../slideLayouts/slideLayout1.xml"/>
</Relationships>
</file>

<file path=ppt/slides/_rels/slide245.xml.rels><?xml version="1.0" encoding="UTF-8"?>
<Relationships xmlns="http://schemas.openxmlformats.org/package/2006/relationships"><Relationship Id="rId1" Type="http://schemas.openxmlformats.org/officeDocument/2006/relationships/image" Target="../media/image242.png"/><Relationship Id="rId2" Type="http://schemas.openxmlformats.org/officeDocument/2006/relationships/slideLayout" Target="../slideLayouts/slideLayout1.xml"/>
</Relationships>
</file>

<file path=ppt/slides/_rels/slide246.xml.rels><?xml version="1.0" encoding="UTF-8"?>
<Relationships xmlns="http://schemas.openxmlformats.org/package/2006/relationships"><Relationship Id="rId1" Type="http://schemas.openxmlformats.org/officeDocument/2006/relationships/image" Target="../media/image243.png"/><Relationship Id="rId2" Type="http://schemas.openxmlformats.org/officeDocument/2006/relationships/slideLayout" Target="../slideLayouts/slideLayout1.xml"/>
</Relationships>
</file>

<file path=ppt/slides/_rels/slide247.xml.rels><?xml version="1.0" encoding="UTF-8"?>
<Relationships xmlns="http://schemas.openxmlformats.org/package/2006/relationships"><Relationship Id="rId1" Type="http://schemas.openxmlformats.org/officeDocument/2006/relationships/image" Target="../media/image244.png"/><Relationship Id="rId2" Type="http://schemas.openxmlformats.org/officeDocument/2006/relationships/slideLayout" Target="../slideLayouts/slideLayout1.xml"/>
</Relationships>
</file>

<file path=ppt/slides/_rels/slide248.xml.rels><?xml version="1.0" encoding="UTF-8"?>
<Relationships xmlns="http://schemas.openxmlformats.org/package/2006/relationships"><Relationship Id="rId1" Type="http://schemas.openxmlformats.org/officeDocument/2006/relationships/image" Target="../media/image245.png"/><Relationship Id="rId2" Type="http://schemas.openxmlformats.org/officeDocument/2006/relationships/slideLayout" Target="../slideLayouts/slideLayout1.xml"/>
</Relationships>
</file>

<file path=ppt/slides/_rels/slide249.xml.rels><?xml version="1.0" encoding="UTF-8"?>
<Relationships xmlns="http://schemas.openxmlformats.org/package/2006/relationships"><Relationship Id="rId1" Type="http://schemas.openxmlformats.org/officeDocument/2006/relationships/image" Target="../media/image246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250.xml.rels><?xml version="1.0" encoding="UTF-8"?>
<Relationships xmlns="http://schemas.openxmlformats.org/package/2006/relationships"><Relationship Id="rId1" Type="http://schemas.openxmlformats.org/officeDocument/2006/relationships/image" Target="../media/image247.png"/><Relationship Id="rId2" Type="http://schemas.openxmlformats.org/officeDocument/2006/relationships/slideLayout" Target="../slideLayouts/slideLayout1.xml"/>
</Relationships>
</file>

<file path=ppt/slides/_rels/slide251.xml.rels><?xml version="1.0" encoding="UTF-8"?>
<Relationships xmlns="http://schemas.openxmlformats.org/package/2006/relationships"><Relationship Id="rId1" Type="http://schemas.openxmlformats.org/officeDocument/2006/relationships/image" Target="../media/image248.png"/><Relationship Id="rId2" Type="http://schemas.openxmlformats.org/officeDocument/2006/relationships/slideLayout" Target="../slideLayouts/slideLayout1.xml"/>
</Relationships>
</file>

<file path=ppt/slides/_rels/slide252.xml.rels><?xml version="1.0" encoding="UTF-8"?>
<Relationships xmlns="http://schemas.openxmlformats.org/package/2006/relationships"><Relationship Id="rId1" Type="http://schemas.openxmlformats.org/officeDocument/2006/relationships/image" Target="../media/image249.png"/><Relationship Id="rId2" Type="http://schemas.openxmlformats.org/officeDocument/2006/relationships/slideLayout" Target="../slideLayouts/slideLayout1.xml"/>
</Relationships>
</file>

<file path=ppt/slides/_rels/slide253.xml.rels><?xml version="1.0" encoding="UTF-8"?>
<Relationships xmlns="http://schemas.openxmlformats.org/package/2006/relationships"><Relationship Id="rId1" Type="http://schemas.openxmlformats.org/officeDocument/2006/relationships/image" Target="../media/image250.png"/><Relationship Id="rId2" Type="http://schemas.openxmlformats.org/officeDocument/2006/relationships/slideLayout" Target="../slideLayouts/slideLayout1.xml"/>
</Relationships>
</file>

<file path=ppt/slides/_rels/slide254.xml.rels><?xml version="1.0" encoding="UTF-8"?>
<Relationships xmlns="http://schemas.openxmlformats.org/package/2006/relationships"><Relationship Id="rId1" Type="http://schemas.openxmlformats.org/officeDocument/2006/relationships/image" Target="../media/image251.png"/><Relationship Id="rId2" Type="http://schemas.openxmlformats.org/officeDocument/2006/relationships/slideLayout" Target="../slideLayouts/slideLayout1.xml"/>
</Relationships>
</file>

<file path=ppt/slides/_rels/slide255.xml.rels><?xml version="1.0" encoding="UTF-8"?>
<Relationships xmlns="http://schemas.openxmlformats.org/package/2006/relationships"><Relationship Id="rId1" Type="http://schemas.openxmlformats.org/officeDocument/2006/relationships/image" Target="../media/image252.png"/><Relationship Id="rId2" Type="http://schemas.openxmlformats.org/officeDocument/2006/relationships/slideLayout" Target="../slideLayouts/slideLayout1.xml"/>
</Relationships>
</file>

<file path=ppt/slides/_rels/slide256.xml.rels><?xml version="1.0" encoding="UTF-8"?>
<Relationships xmlns="http://schemas.openxmlformats.org/package/2006/relationships"><Relationship Id="rId1" Type="http://schemas.openxmlformats.org/officeDocument/2006/relationships/image" Target="../media/image253.png"/><Relationship Id="rId2" Type="http://schemas.openxmlformats.org/officeDocument/2006/relationships/slideLayout" Target="../slideLayouts/slideLayout1.xml"/>
</Relationships>
</file>

<file path=ppt/slides/_rels/slide257.xml.rels><?xml version="1.0" encoding="UTF-8"?>
<Relationships xmlns="http://schemas.openxmlformats.org/package/2006/relationships"><Relationship Id="rId1" Type="http://schemas.openxmlformats.org/officeDocument/2006/relationships/image" Target="../media/image254.png"/><Relationship Id="rId2" Type="http://schemas.openxmlformats.org/officeDocument/2006/relationships/slideLayout" Target="../slideLayouts/slideLayout1.xml"/>
</Relationships>
</file>

<file path=ppt/slides/_rels/slide258.xml.rels><?xml version="1.0" encoding="UTF-8"?>
<Relationships xmlns="http://schemas.openxmlformats.org/package/2006/relationships"><Relationship Id="rId1" Type="http://schemas.openxmlformats.org/officeDocument/2006/relationships/image" Target="../media/image255.png"/><Relationship Id="rId2" Type="http://schemas.openxmlformats.org/officeDocument/2006/relationships/slideLayout" Target="../slideLayouts/slideLayout1.xml"/>
</Relationships>
</file>

<file path=ppt/slides/_rels/slide259.xml.rels><?xml version="1.0" encoding="UTF-8"?>
<Relationships xmlns="http://schemas.openxmlformats.org/package/2006/relationships"><Relationship Id="rId1" Type="http://schemas.openxmlformats.org/officeDocument/2006/relationships/image" Target="../media/image256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260.xml.rels><?xml version="1.0" encoding="UTF-8"?>
<Relationships xmlns="http://schemas.openxmlformats.org/package/2006/relationships"><Relationship Id="rId1" Type="http://schemas.openxmlformats.org/officeDocument/2006/relationships/image" Target="../media/image257.png"/><Relationship Id="rId2" Type="http://schemas.openxmlformats.org/officeDocument/2006/relationships/slideLayout" Target="../slideLayouts/slideLayout1.xml"/>
</Relationships>
</file>

<file path=ppt/slides/_rels/slide261.xml.rels><?xml version="1.0" encoding="UTF-8"?>
<Relationships xmlns="http://schemas.openxmlformats.org/package/2006/relationships"><Relationship Id="rId1" Type="http://schemas.openxmlformats.org/officeDocument/2006/relationships/image" Target="../media/image258.png"/><Relationship Id="rId2" Type="http://schemas.openxmlformats.org/officeDocument/2006/relationships/slideLayout" Target="../slideLayouts/slideLayout1.xml"/>
</Relationships>
</file>

<file path=ppt/slides/_rels/slide262.xml.rels><?xml version="1.0" encoding="UTF-8"?>
<Relationships xmlns="http://schemas.openxmlformats.org/package/2006/relationships"><Relationship Id="rId1" Type="http://schemas.openxmlformats.org/officeDocument/2006/relationships/image" Target="../media/image259.png"/><Relationship Id="rId2" Type="http://schemas.openxmlformats.org/officeDocument/2006/relationships/slideLayout" Target="../slideLayouts/slideLayout1.xml"/>
</Relationships>
</file>

<file path=ppt/slides/_rels/slide263.xml.rels><?xml version="1.0" encoding="UTF-8"?>
<Relationships xmlns="http://schemas.openxmlformats.org/package/2006/relationships"><Relationship Id="rId1" Type="http://schemas.openxmlformats.org/officeDocument/2006/relationships/image" Target="../media/image260.png"/><Relationship Id="rId2" Type="http://schemas.openxmlformats.org/officeDocument/2006/relationships/slideLayout" Target="../slideLayouts/slideLayout1.xml"/>
</Relationships>
</file>

<file path=ppt/slides/_rels/slide264.xml.rels><?xml version="1.0" encoding="UTF-8"?>
<Relationships xmlns="http://schemas.openxmlformats.org/package/2006/relationships"><Relationship Id="rId1" Type="http://schemas.openxmlformats.org/officeDocument/2006/relationships/image" Target="../media/image261.png"/><Relationship Id="rId2" Type="http://schemas.openxmlformats.org/officeDocument/2006/relationships/slideLayout" Target="../slideLayouts/slideLayout1.xml"/>
</Relationships>
</file>

<file path=ppt/slides/_rels/slide265.xml.rels><?xml version="1.0" encoding="UTF-8"?>
<Relationships xmlns="http://schemas.openxmlformats.org/package/2006/relationships"><Relationship Id="rId1" Type="http://schemas.openxmlformats.org/officeDocument/2006/relationships/image" Target="../media/image262.png"/><Relationship Id="rId2" Type="http://schemas.openxmlformats.org/officeDocument/2006/relationships/slideLayout" Target="../slideLayouts/slideLayout1.xml"/>
</Relationships>
</file>

<file path=ppt/slides/_rels/slide266.xml.rels><?xml version="1.0" encoding="UTF-8"?>
<Relationships xmlns="http://schemas.openxmlformats.org/package/2006/relationships"><Relationship Id="rId1" Type="http://schemas.openxmlformats.org/officeDocument/2006/relationships/image" Target="../media/image263.png"/><Relationship Id="rId2" Type="http://schemas.openxmlformats.org/officeDocument/2006/relationships/slideLayout" Target="../slideLayouts/slideLayout1.xml"/>
</Relationships>
</file>

<file path=ppt/slides/_rels/slide267.xml.rels><?xml version="1.0" encoding="UTF-8"?>
<Relationships xmlns="http://schemas.openxmlformats.org/package/2006/relationships"><Relationship Id="rId1" Type="http://schemas.openxmlformats.org/officeDocument/2006/relationships/image" Target="../media/image264.png"/><Relationship Id="rId2" Type="http://schemas.openxmlformats.org/officeDocument/2006/relationships/slideLayout" Target="../slideLayouts/slideLayout1.xml"/>
</Relationships>
</file>

<file path=ppt/slides/_rels/slide268.xml.rels><?xml version="1.0" encoding="UTF-8"?>
<Relationships xmlns="http://schemas.openxmlformats.org/package/2006/relationships"><Relationship Id="rId1" Type="http://schemas.openxmlformats.org/officeDocument/2006/relationships/image" Target="../media/image265.png"/><Relationship Id="rId2" Type="http://schemas.openxmlformats.org/officeDocument/2006/relationships/slideLayout" Target="../slideLayouts/slideLayout1.xml"/>
</Relationships>
</file>

<file path=ppt/slides/_rels/slide269.xml.rels><?xml version="1.0" encoding="UTF-8"?>
<Relationships xmlns="http://schemas.openxmlformats.org/package/2006/relationships"><Relationship Id="rId1" Type="http://schemas.openxmlformats.org/officeDocument/2006/relationships/image" Target="../media/image26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270.xml.rels><?xml version="1.0" encoding="UTF-8"?>
<Relationships xmlns="http://schemas.openxmlformats.org/package/2006/relationships"><Relationship Id="rId1" Type="http://schemas.openxmlformats.org/officeDocument/2006/relationships/image" Target="../media/image267.png"/><Relationship Id="rId2" Type="http://schemas.openxmlformats.org/officeDocument/2006/relationships/slideLayout" Target="../slideLayouts/slideLayout1.xml"/>
</Relationships>
</file>

<file path=ppt/slides/_rels/slide271.xml.rels><?xml version="1.0" encoding="UTF-8"?>
<Relationships xmlns="http://schemas.openxmlformats.org/package/2006/relationships"><Relationship Id="rId1" Type="http://schemas.openxmlformats.org/officeDocument/2006/relationships/image" Target="../media/image268.png"/><Relationship Id="rId2" Type="http://schemas.openxmlformats.org/officeDocument/2006/relationships/slideLayout" Target="../slideLayouts/slideLayout1.xml"/>
</Relationships>
</file>

<file path=ppt/slides/_rels/slide272.xml.rels><?xml version="1.0" encoding="UTF-8"?>
<Relationships xmlns="http://schemas.openxmlformats.org/package/2006/relationships"><Relationship Id="rId1" Type="http://schemas.openxmlformats.org/officeDocument/2006/relationships/image" Target="../media/image269.png"/><Relationship Id="rId2" Type="http://schemas.openxmlformats.org/officeDocument/2006/relationships/slideLayout" Target="../slideLayouts/slideLayout1.xml"/>
</Relationships>
</file>

<file path=ppt/slides/_rels/slide273.xml.rels><?xml version="1.0" encoding="UTF-8"?>
<Relationships xmlns="http://schemas.openxmlformats.org/package/2006/relationships"><Relationship Id="rId1" Type="http://schemas.openxmlformats.org/officeDocument/2006/relationships/image" Target="../media/image269.png"/><Relationship Id="rId2" Type="http://schemas.openxmlformats.org/officeDocument/2006/relationships/slideLayout" Target="../slideLayouts/slideLayout1.xml"/>
</Relationships>
</file>

<file path=ppt/slides/_rels/slide274.xml.rels><?xml version="1.0" encoding="UTF-8"?>
<Relationships xmlns="http://schemas.openxmlformats.org/package/2006/relationships"><Relationship Id="rId1" Type="http://schemas.openxmlformats.org/officeDocument/2006/relationships/image" Target="../media/image270.png"/><Relationship Id="rId2" Type="http://schemas.openxmlformats.org/officeDocument/2006/relationships/slideLayout" Target="../slideLayouts/slideLayout1.xml"/>
</Relationships>
</file>

<file path=ppt/slides/_rels/slide275.xml.rels><?xml version="1.0" encoding="UTF-8"?>
<Relationships xmlns="http://schemas.openxmlformats.org/package/2006/relationships"><Relationship Id="rId1" Type="http://schemas.openxmlformats.org/officeDocument/2006/relationships/image" Target="../media/image271.png"/><Relationship Id="rId2" Type="http://schemas.openxmlformats.org/officeDocument/2006/relationships/slideLayout" Target="../slideLayouts/slideLayout1.xml"/>
</Relationships>
</file>

<file path=ppt/slides/_rels/slide276.xml.rels><?xml version="1.0" encoding="UTF-8"?>
<Relationships xmlns="http://schemas.openxmlformats.org/package/2006/relationships"><Relationship Id="rId1" Type="http://schemas.openxmlformats.org/officeDocument/2006/relationships/image" Target="../media/image272.png"/><Relationship Id="rId2" Type="http://schemas.openxmlformats.org/officeDocument/2006/relationships/slideLayout" Target="../slideLayouts/slideLayout1.xml"/>
</Relationships>
</file>

<file path=ppt/slides/_rels/slide277.xml.rels><?xml version="1.0" encoding="UTF-8"?>
<Relationships xmlns="http://schemas.openxmlformats.org/package/2006/relationships"><Relationship Id="rId1" Type="http://schemas.openxmlformats.org/officeDocument/2006/relationships/image" Target="../media/image273.png"/><Relationship Id="rId2" Type="http://schemas.openxmlformats.org/officeDocument/2006/relationships/slideLayout" Target="../slideLayouts/slideLayout1.xml"/>
</Relationships>
</file>

<file path=ppt/slides/_rels/slide278.xml.rels><?xml version="1.0" encoding="UTF-8"?>
<Relationships xmlns="http://schemas.openxmlformats.org/package/2006/relationships"><Relationship Id="rId1" Type="http://schemas.openxmlformats.org/officeDocument/2006/relationships/image" Target="../media/image274.png"/><Relationship Id="rId2" Type="http://schemas.openxmlformats.org/officeDocument/2006/relationships/slideLayout" Target="../slideLayouts/slideLayout1.xml"/>
</Relationships>
</file>

<file path=ppt/slides/_rels/slide279.xml.rels><?xml version="1.0" encoding="UTF-8"?>
<Relationships xmlns="http://schemas.openxmlformats.org/package/2006/relationships"><Relationship Id="rId1" Type="http://schemas.openxmlformats.org/officeDocument/2006/relationships/image" Target="../media/image275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280.xml.rels><?xml version="1.0" encoding="UTF-8"?>
<Relationships xmlns="http://schemas.openxmlformats.org/package/2006/relationships"><Relationship Id="rId1" Type="http://schemas.openxmlformats.org/officeDocument/2006/relationships/image" Target="../media/image276.png"/><Relationship Id="rId2" Type="http://schemas.openxmlformats.org/officeDocument/2006/relationships/slideLayout" Target="../slideLayouts/slideLayout1.xml"/>
</Relationships>
</file>

<file path=ppt/slides/_rels/slide281.xml.rels><?xml version="1.0" encoding="UTF-8"?>
<Relationships xmlns="http://schemas.openxmlformats.org/package/2006/relationships"><Relationship Id="rId1" Type="http://schemas.openxmlformats.org/officeDocument/2006/relationships/image" Target="../media/image277.png"/><Relationship Id="rId2" Type="http://schemas.openxmlformats.org/officeDocument/2006/relationships/slideLayout" Target="../slideLayouts/slideLayout1.xml"/>
</Relationships>
</file>

<file path=ppt/slides/_rels/slide282.xml.rels><?xml version="1.0" encoding="UTF-8"?>
<Relationships xmlns="http://schemas.openxmlformats.org/package/2006/relationships"><Relationship Id="rId1" Type="http://schemas.openxmlformats.org/officeDocument/2006/relationships/image" Target="../media/image278.png"/><Relationship Id="rId2" Type="http://schemas.openxmlformats.org/officeDocument/2006/relationships/slideLayout" Target="../slideLayouts/slideLayout1.xml"/>
</Relationships>
</file>

<file path=ppt/slides/_rels/slide283.xml.rels><?xml version="1.0" encoding="UTF-8"?>
<Relationships xmlns="http://schemas.openxmlformats.org/package/2006/relationships"><Relationship Id="rId1" Type="http://schemas.openxmlformats.org/officeDocument/2006/relationships/image" Target="../media/image279.png"/><Relationship Id="rId2" Type="http://schemas.openxmlformats.org/officeDocument/2006/relationships/slideLayout" Target="../slideLayouts/slideLayout1.xml"/>
</Relationships>
</file>

<file path=ppt/slides/_rels/slide284.xml.rels><?xml version="1.0" encoding="UTF-8"?>
<Relationships xmlns="http://schemas.openxmlformats.org/package/2006/relationships"><Relationship Id="rId1" Type="http://schemas.openxmlformats.org/officeDocument/2006/relationships/image" Target="../media/image280.png"/><Relationship Id="rId2" Type="http://schemas.openxmlformats.org/officeDocument/2006/relationships/slideLayout" Target="../slideLayouts/slideLayout1.xml"/>
</Relationships>
</file>

<file path=ppt/slides/_rels/slide285.xml.rels><?xml version="1.0" encoding="UTF-8"?>
<Relationships xmlns="http://schemas.openxmlformats.org/package/2006/relationships"><Relationship Id="rId1" Type="http://schemas.openxmlformats.org/officeDocument/2006/relationships/image" Target="../media/image281.png"/><Relationship Id="rId2" Type="http://schemas.openxmlformats.org/officeDocument/2006/relationships/slideLayout" Target="../slideLayouts/slideLayout1.xml"/>
</Relationships>
</file>

<file path=ppt/slides/_rels/slide286.xml.rels><?xml version="1.0" encoding="UTF-8"?>
<Relationships xmlns="http://schemas.openxmlformats.org/package/2006/relationships"><Relationship Id="rId1" Type="http://schemas.openxmlformats.org/officeDocument/2006/relationships/image" Target="../media/image282.png"/><Relationship Id="rId2" Type="http://schemas.openxmlformats.org/officeDocument/2006/relationships/slideLayout" Target="../slideLayouts/slideLayout1.xml"/>
</Relationships>
</file>

<file path=ppt/slides/_rels/slide287.xml.rels><?xml version="1.0" encoding="UTF-8"?>
<Relationships xmlns="http://schemas.openxmlformats.org/package/2006/relationships"><Relationship Id="rId1" Type="http://schemas.openxmlformats.org/officeDocument/2006/relationships/image" Target="../media/image283.png"/><Relationship Id="rId2" Type="http://schemas.openxmlformats.org/officeDocument/2006/relationships/slideLayout" Target="../slideLayouts/slideLayout1.xml"/>
</Relationships>
</file>

<file path=ppt/slides/_rels/slide288.xml.rels><?xml version="1.0" encoding="UTF-8"?>
<Relationships xmlns="http://schemas.openxmlformats.org/package/2006/relationships"><Relationship Id="rId1" Type="http://schemas.openxmlformats.org/officeDocument/2006/relationships/image" Target="../media/image284.png"/><Relationship Id="rId2" Type="http://schemas.openxmlformats.org/officeDocument/2006/relationships/slideLayout" Target="../slideLayouts/slideLayout1.xml"/>
</Relationships>
</file>

<file path=ppt/slides/_rels/slide289.xml.rels><?xml version="1.0" encoding="UTF-8"?>
<Relationships xmlns="http://schemas.openxmlformats.org/package/2006/relationships"><Relationship Id="rId1" Type="http://schemas.openxmlformats.org/officeDocument/2006/relationships/image" Target="../media/image285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290.xml.rels><?xml version="1.0" encoding="UTF-8"?>
<Relationships xmlns="http://schemas.openxmlformats.org/package/2006/relationships"><Relationship Id="rId1" Type="http://schemas.openxmlformats.org/officeDocument/2006/relationships/image" Target="../media/image286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slideLayout" Target="../slideLayouts/slideLayout1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slideLayout" Target="../slideLayouts/slideLayout1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1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slideLayout" Target="../slideLayouts/slideLayout1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slideLayout" Target="../slideLayouts/slideLayout1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slideLayout" Target="../slideLayouts/slideLayout1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slideLayout" Target="../slideLayouts/slideLayout1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slideLayout" Target="../slideLayouts/slideLayout1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slideLayout" Target="../slideLayouts/slideLayout1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slideLayout" Target="../slideLayouts/slideLayout1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slideLayout" Target="../slideLayouts/slideLayout1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slideLayout" Target="../slideLayouts/slideLayout1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slideLayout" Target="../slideLayouts/slideLayout1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Application>LibreOffice/7.4.2.3$Linux_X86_64 LibreOffice_project/40$Build-3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2022-12-23T15:13:41Z</dcterms:created>
  <dc:creator/>
  <dc:description/>
  <dc:language>en-US</dc:language>
  <cp:lastModifiedBy/>
  <dcterms:modified xsi:type="dcterms:W3CDTF">2022-12-23T15:27:07Z</dcterms:modified>
  <cp:revision>1</cp:revision>
  <dc:subject/>
  <dc:title/>
</cp:coreProperties>
</file>